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B4935-C02D-425A-BF09-409336DD7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23272-E6CE-4D8B-8B6C-DA365122A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6E45D-CA05-4AE2-8859-3ACA6BCB3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6CD6F-6642-4F69-B6E3-6091731C5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EFE113-629B-4228-AC0D-839FEE50C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D69865-4C92-4053-A30A-42B7E443A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2A29EA-7EB0-4A28-8C03-725378AB9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A61E0-DD4A-47D8-B36D-D65AFAFF9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151B1-6A31-4478-8D4F-0737793E0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2E6DB-CD27-4529-AC69-2879A53C5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8C0CD-DD4F-441A-8552-B447F694C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14107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护理文献汇报读书分享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护理文献阅读技巧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护理文献汇报技巧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护理文献研究与实践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护理文献案例分享与讨论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护理文献概述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护理文献是记录和传播护理领域研究成果、实践经验、科学事实和信息的载体，包括期刊 articles、thesis、books、monographs、reports等。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根据内容、形式和使用方式，护理文献可分为学术论文、综述、病例报告、个案研究、经验总结等。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护理文献是护理学科知识体系的重要组成部分，通过记录和传播护理研究成果和实践经验，推动护理学科的发展。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通过学习和应用护理文献，护理人员可以获取先进的护理理念、技术和方法，提高护理服务质量和水平。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促进学术交流与合作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护理文献是学术交流与合作的重要媒介，通过发表和传播护理文献，可以促进国内外学术交流与合作，推动护理学科的国际化发展。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护理文献的获取途径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图书馆是获取护理文献的重要途径，包括纸质文献和电子文献资源。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学术搜索引擎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如Google Scholar、PubMed等，可搜索和获取相关的学术论文和期刊。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学术机构网站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如中华护理学会、各省市护理学会等学术机构网站，提供护理文献的在线阅读和下载服务。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参加国内外学术会议是获取最新研究成果和实践经验的重要途径，会议资料和论文集也是获取护理文献的重要来源。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护理文献阅读技巧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在开始阅读护理文献之前，应明确阅读的目的，是为了解决某个具体问题、了解某个领域的发展状况还是为了提高自己的专业知识水平。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目的明确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根据阅读目的，制定详细的阅读计划，包括选择合适的文献、安排阅读时间和进度等。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阅读目的与计划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笔记与标注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在阅读过程中，及时记录自己的想法、感悟和重要内容，可以使用纸质笔记本或电子笔记工具进行标注和整理。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归纳与总结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在阅读结束后，对所记录的内容进行归纳和总结，形成自己的知识体系和观点。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略读与精读结合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对于不需要深入了解的内容可以采用略读的方式，对于重点内容或关键部分则需要精读。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笔记整理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将阅读过程中的记录进行整理，形成完整的笔记体系，方便后续回顾和复习。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总结汇报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根据阅读目的和计划，撰写阅读总结报告，包括对所读文献的概括、自己的观点和感悟等。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与其他护理人员分享自己的阅读心得和体会，通过交流互相学习、共同进步。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阅读笔记与总结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护理文献汇报技巧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https://d.book118.com/868014107122006030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2024-09-07T09:24:42.339</cp:lastPrinted>
  <dcterms:created xsi:type="dcterms:W3CDTF">2024-09-07T01:24:42Z</dcterms:created>
  <dcterms:modified xsi:type="dcterms:W3CDTF">2024-09-07T01:24:44Z</dcterms:modified>
</cp:coreProperties>
</file>