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811D3-8D8A-4478-93F1-5F7D5EE98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6FBEF-3087-414D-94AA-5F62FDB6E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AEE7A-BAAA-44C9-B790-B36ED077F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95B9E-FE5B-4D44-9E65-5C38EFB30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AA4690-A15B-4B53-85D7-49FB28580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C435C5-47A2-40ED-82B5-AE5D854B6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254440-C333-4B5D-AB5A-2ACD19963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1D635-90A0-4C5A-B046-6CA8A7BAE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AD716-F522-41ED-8D4E-D4294ECE7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CF3A4-8AA1-4E28-BE69-7B588F447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3A86D-398F-4083-BC18-F768EBC20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14136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《齐次线性方程组》ppt课件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齐次线性方程组的解法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齐次线性方程组的解的性质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齐次线性方程组的解的几何解释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齐次线性方程组的实际应用案例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28" r="2082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理解齐次线性方程组的概念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齐次线性方程组是一组线性方程，其中每一方程的常数项都为零，即没有$c_i$，只有$a_{ij}x_j$。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齐次线性方程组的解集是一个线性空间，称为解空间。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解空间中的元素称为解向量，解向量的集合称为解集。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齐次线性方程组的定义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了解齐次线性方程组的应用领域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齐次线性方程组在数学、物理、工程等领域都有广泛的应用。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例如，在解决物理问题时，常常需要建立和求解齐次线性方程组来描述物理现象。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在工程领域，齐次线性方程组也常用于解决结构分析、流体动力学等问题。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齐次线性方程组的应用场景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齐次线性方程组的解法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高斯消元法是一种常用的求解齐次线性方程组的方法，通过消元和回代步骤求解方程组的解。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高斯消元法的基本思想是将系数矩阵通过行变换化为阶梯形矩阵，然后通过回代步骤求解方程组的解。在每一步的消元过程中，需要保证当前行的非零元素尽可能地靠上，以提高计算的精度和稳定性。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高斯消元法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矩阵求解法是通过将齐次线性方程组转化为矩阵方程，然后利用矩阵运算的性质求解方程组的方法。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矩阵求解法的基本步骤是将系数矩阵和常数向量组成增广矩阵，然后利用矩阵的初等变换将其化为行阶梯形矩阵，最后通过求解行阶梯形矩阵得到方程组的解。这种方法可以避免大量的重复计算，提高计算效率。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矩阵求解法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迭代法是一种通过不断迭代逼近方程组解的方法，适用于大规模的齐次线性方程组求解。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迭代法的基本思想是通过构造迭代公式，不断迭代逼近方程组的解。常见的迭代方法有雅可比迭代法和SOR方法等。这种方法可以避免直接求解大规模齐次线性方程组时的计算困难，但需要选择合适的迭代公式和收敛条件，以保证计算的稳定性和精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迭代法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齐次线性方程组的解的性质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如果一个齐次线性方程组有解，则其解是唯一的。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对于给定的齐次线性方程组，如果存在至少一个解，则该方程组的所有解都是唯一的。这是因为齐次线性方程组的系数矩阵是满秩的，这意味着方程组中没有冗余的方程，每个方程都是必要的。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解的唯一性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https://d.book118.com/868014136026006031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2024-09-07T23:45:25.128</cp:lastPrinted>
  <dcterms:created xsi:type="dcterms:W3CDTF">2024-09-07T15:45:25Z</dcterms:created>
  <dcterms:modified xsi:type="dcterms:W3CDTF">2024-09-07T15:45:26Z</dcterms:modified>
</cp:coreProperties>
</file>