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9144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1.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116738" name="页眉占位符 116737"/>
          <p:cNvSpPr>
            <a:spLocks noGrp="1"/>
          </p:cNvSpPr>
          <p:nvPr>
            <p:ph type="hdr" sz="quarter"/>
          </p:nvPr>
        </p:nvSpPr>
        <p:spPr>
          <a:xfrm>
            <a:off x="0" y="0"/>
            <a:ext cx="2971800" cy="457200"/>
          </a:xfrm>
          <a:prstGeom prst="rect">
            <a:avLst/>
          </a:prstGeom>
          <a:noFill/>
          <a:ln w="9525">
            <a:noFill/>
          </a:ln>
        </p:spPr>
        <p:txBody>
          <a:bodyPr/>
          <a:lstStyle/>
          <a:p>
            <a:pPr lvl="0"/>
            <a:endParaRPr lang="zh-CN" altLang="en-US" sz="1200"/>
          </a:p>
        </p:txBody>
      </p:sp>
      <p:sp>
        <p:nvSpPr>
          <p:cNvPr id="116739" name="日期占位符 116738"/>
          <p:cNvSpPr>
            <a:spLocks noGrp="1"/>
          </p:cNvSpPr>
          <p:nvPr>
            <p:ph type="dt" idx="1"/>
          </p:nvPr>
        </p:nvSpPr>
        <p:spPr>
          <a:xfrm>
            <a:off x="3884613" y="0"/>
            <a:ext cx="2971800" cy="457200"/>
          </a:xfrm>
          <a:prstGeom prst="rect">
            <a:avLst/>
          </a:prstGeom>
          <a:noFill/>
          <a:ln w="9525">
            <a:noFill/>
          </a:ln>
        </p:spPr>
        <p:txBody>
          <a:bodyPr/>
          <a:lstStyle/>
          <a:p>
            <a:pPr lvl="0" algn="r"/>
            <a:endParaRPr lang="zh-CN" altLang="en-US" sz="1200"/>
          </a:p>
        </p:txBody>
      </p:sp>
      <p:sp>
        <p:nvSpPr>
          <p:cNvPr id="116740" name="幻灯片图像占位符 116739"/>
          <p:cNvSpPr>
            <a:spLocks noRot="1" noTextEdit="1"/>
          </p:cNvSpPr>
          <p:nvPr>
            <p:ph type="sldImg" idx="2"/>
          </p:nvPr>
        </p:nvSpPr>
        <p:spPr>
          <a:xfrm>
            <a:off x="1143000" y="685800"/>
            <a:ext cx="4572000" cy="3429000"/>
          </a:xfrm>
          <a:prstGeom prst="rect">
            <a:avLst/>
          </a:prstGeom>
          <a:ln w="9525" cap="flat" cmpd="sng">
            <a:solidFill>
              <a:srgbClr val="000000"/>
            </a:solidFill>
            <a:prstDash val="solid"/>
            <a:miter/>
            <a:headEnd type="none" w="med" len="med"/>
            <a:tailEnd type="none" w="med" len="med"/>
          </a:ln>
        </p:spPr>
      </p:sp>
      <p:sp>
        <p:nvSpPr>
          <p:cNvPr id="116741" name="文本占位符 116740"/>
          <p:cNvSpPr>
            <a:spLocks noGrp="1"/>
          </p:cNvSpPr>
          <p:nvPr>
            <p:ph type="body" sz="quarter" idx="3"/>
          </p:nvPr>
        </p:nvSpPr>
        <p:spPr>
          <a:xfrm>
            <a:off x="685800" y="4343400"/>
            <a:ext cx="5486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6742" name="页脚占位符 116741"/>
          <p:cNvSpPr>
            <a:spLocks noGrp="1"/>
          </p:cNvSpPr>
          <p:nvPr>
            <p:ph type="ftr" sz="quarter" idx="4"/>
          </p:nvPr>
        </p:nvSpPr>
        <p:spPr>
          <a:xfrm>
            <a:off x="0" y="8685213"/>
            <a:ext cx="2971800" cy="457200"/>
          </a:xfrm>
          <a:prstGeom prst="rect">
            <a:avLst/>
          </a:prstGeom>
          <a:noFill/>
          <a:ln w="9525">
            <a:noFill/>
          </a:ln>
        </p:spPr>
        <p:txBody>
          <a:bodyPr anchor="b" anchorCtr="0"/>
          <a:lstStyle/>
          <a:p>
            <a:pPr lvl="0"/>
            <a:endParaRPr lang="zh-CN" altLang="en-US" sz="1200"/>
          </a:p>
        </p:txBody>
      </p:sp>
      <p:sp>
        <p:nvSpPr>
          <p:cNvPr id="116743" name="灯片编号占位符 116742"/>
          <p:cNvSpPr>
            <a:spLocks noGrp="1"/>
          </p:cNvSpPr>
          <p:nvPr>
            <p:ph type="sldNum" sz="quarter" idx="5"/>
          </p:nvPr>
        </p:nvSpPr>
        <p:spPr>
          <a:xfrm>
            <a:off x="3884613" y="8685213"/>
            <a:ext cx="2971800" cy="457200"/>
          </a:xfrm>
          <a:prstGeom prst="rect">
            <a:avLst/>
          </a:prstGeom>
          <a:noFill/>
          <a:ln w="9525">
            <a:noFill/>
          </a:ln>
        </p:spPr>
        <p:txBody>
          <a:bodyPr anchor="b" anchorCtr="0"/>
          <a:lstStyle/>
          <a:p>
            <a:pPr lvl="0" algn="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p:nvPr>
        </p:nvSpPr>
        <p:spPr/>
        <p:txBody>
          <a:bodyPr/>
          <a:lstStyle/>
          <a:p>
            <a:pPr lvl="0" algn="r"/>
            <a:fld id="{9A0DB2DC-4C9A-4742-B13C-FB6460FD3503}" type="slidenum">
              <a:rPr lang="zh-CN" altLang="en-US" sz="1200"/>
              <a:t>4</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6</a:t>
            </a:fld>
            <a:endParaRPr lang="zh-CN" altLang="en-US" sz="1200"/>
          </a:p>
        </p:txBody>
      </p:sp>
      <p:sp>
        <p:nvSpPr>
          <p:cNvPr id="119810" name="幻灯片图像占位符 119809"/>
          <p:cNvSpPr>
            <a:spLocks noRot="1" noTextEdit="1"/>
          </p:cNvSpPr>
          <p:nvPr>
            <p:ph type="sldImg"/>
          </p:nvPr>
        </p:nvSpPr>
        <p:spPr>
          <a:xfrm>
            <a:off x="1144588" y="687388"/>
            <a:ext cx="4568825" cy="3425825"/>
          </a:xfrm>
          <a:ln w="12700">
            <a:solidFill>
              <a:srgbClr val="000000">
                <a:alpha val="100000"/>
              </a:srgbClr>
            </a:solidFill>
          </a:ln>
        </p:spPr>
      </p:sp>
      <p:sp>
        <p:nvSpPr>
          <p:cNvPr id="119811" name="文本占位符 119810"/>
          <p:cNvSpPr>
            <a:spLocks noGrp="1"/>
          </p:cNvSpPr>
          <p:nvPr>
            <p:ph type="body" idx="1"/>
          </p:nvPr>
        </p:nvSpPr>
        <p:spPr>
          <a:xfrm>
            <a:off x="914400" y="4343400"/>
            <a:ext cx="5029200" cy="4114800"/>
          </a:xfrm>
        </p:spPr>
        <p:txBody>
          <a:bodyPr vert="horz" wrap="square" lIns="92075" tIns="46038" rIns="92075" bIns="46038" anchor="t" anchorCtr="0"/>
          <a:lstStyle/>
          <a:p>
            <a:pPr lvl="0"/>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7</a:t>
            </a:fld>
            <a:endParaRPr lang="zh-CN" altLang="en-US" sz="1200"/>
          </a:p>
        </p:txBody>
      </p:sp>
      <p:sp>
        <p:nvSpPr>
          <p:cNvPr id="121858" name="幻灯片图像占位符 121857"/>
          <p:cNvSpPr>
            <a:spLocks noRot="1" noTextEdit="1"/>
          </p:cNvSpPr>
          <p:nvPr>
            <p:ph type="sldImg"/>
          </p:nvPr>
        </p:nvSpPr>
        <p:spPr>
          <a:xfrm>
            <a:off x="1676400" y="381000"/>
            <a:ext cx="3638550" cy="2730500"/>
          </a:xfrm>
          <a:ln w="12700">
            <a:solidFill>
              <a:schemeClr val="tx1">
                <a:alpha val="100000"/>
              </a:schemeClr>
            </a:solidFill>
          </a:ln>
        </p:spPr>
      </p:sp>
      <p:sp>
        <p:nvSpPr>
          <p:cNvPr id="121859" name="文本占位符 121858"/>
          <p:cNvSpPr>
            <a:spLocks noGrp="1"/>
          </p:cNvSpPr>
          <p:nvPr>
            <p:ph type="body" idx="1"/>
          </p:nvPr>
        </p:nvSpPr>
        <p:spPr>
          <a:xfrm>
            <a:off x="914400" y="4343400"/>
            <a:ext cx="5029200" cy="4114800"/>
          </a:xfrm>
        </p:spPr>
        <p:txBody>
          <a:bodyPr vert="horz" wrap="square" lIns="92075" tIns="46038" rIns="92075" bIns="46038" anchor="t" anchorCtr="0"/>
          <a:lstStyle/>
          <a:p>
            <a:pPr lvl="0"/>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t>8</a:t>
            </a:fld>
            <a:endParaRPr lang="zh-CN" altLang="en-US" sz="1200"/>
          </a:p>
        </p:txBody>
      </p:sp>
      <p:sp>
        <p:nvSpPr>
          <p:cNvPr id="123906" name="幻灯片图像占位符 123905"/>
          <p:cNvSpPr>
            <a:spLocks noRot="1" noTextEdit="1"/>
          </p:cNvSpPr>
          <p:nvPr>
            <p:ph type="sldImg"/>
          </p:nvPr>
        </p:nvSpPr>
        <p:spPr>
          <a:xfrm>
            <a:off x="1676400" y="304800"/>
            <a:ext cx="4171950" cy="3130550"/>
          </a:xfrm>
          <a:ln w="12700">
            <a:solidFill>
              <a:schemeClr val="tx1">
                <a:alpha val="100000"/>
              </a:schemeClr>
            </a:solidFill>
          </a:ln>
        </p:spPr>
      </p:sp>
      <p:sp>
        <p:nvSpPr>
          <p:cNvPr id="123907" name="文本占位符 123906"/>
          <p:cNvSpPr>
            <a:spLocks noGrp="1"/>
          </p:cNvSpPr>
          <p:nvPr>
            <p:ph type="body" idx="1"/>
          </p:nvPr>
        </p:nvSpPr>
        <p:spPr>
          <a:xfrm>
            <a:off x="914400" y="4343400"/>
            <a:ext cx="5029200" cy="4114800"/>
          </a:xfrm>
        </p:spPr>
        <p:txBody>
          <a:bodyPr vert="horz" wrap="square" lIns="90488" tIns="44450" rIns="90488" bIns="44450" anchor="t" anchorCtr="0"/>
          <a:lstStyle/>
          <a:p>
            <a:pPr lvl="0"/>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126E22-69DE-4C71-A23A-C83AEB8EF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C4BB55-E4EF-4CB8-A364-C6FAB0E4EF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C6AEEA-B816-46DC-84AC-E9BA1EE3C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F7B2C1-0A21-4B7E-A772-07D5C84342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6B7782-0CB7-4A51-BEF4-7363BF0982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143FA3-9F28-4E87-9901-68C131DC46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2E7BB4-0FC8-48C9-B7A4-2771981F90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1C60C0-D2B0-4808-82E3-A25E9DE20D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58CD6E-280D-4E42-8A78-B2E562E268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85BAA5-C8C2-48D2-965D-6A28CF5366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F543A9-14D0-4DB6-9D7C-400B3833E7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gradFill rotWithShape="0">
          <a:gsLst>
            <a:gs pos="0">
              <a:schemeClr val="bg1"/>
            </a:gs>
            <a:gs pos="100000">
              <a:schemeClr val="accent2"/>
            </a:gs>
          </a:gsLst>
          <a:path path="rect">
            <a:fillToRect r="100000" b="100000"/>
          </a:path>
        </a:gradFill>
        <a:effectLst/>
      </p:bgPr>
    </p:bg>
    <p:spTree>
      <p:nvGrpSpPr>
        <p:cNvPr id="1" name=""/>
        <p:cNvGrpSpPr/>
        <p:nvPr/>
      </p:nvGrpSpPr>
      <p:grpSpPr/>
      <p:grpSp>
        <p:nvGrpSpPr>
          <p:cNvPr id="34818" name="组合 34817"/>
          <p:cNvGrpSpPr/>
          <p:nvPr/>
        </p:nvGrpSpPr>
        <p:grpSpPr>
          <a:xfrm>
            <a:off x="0" y="0"/>
            <a:ext cx="9093200" cy="6856413"/>
            <a:chExt cx="5728" cy="4319"/>
          </a:xfrm>
        </p:grpSpPr>
        <p:grpSp>
          <p:nvGrpSpPr>
            <p:cNvPr id="34819" name="组合 34818"/>
            <p:cNvGrpSpPr/>
            <p:nvPr userDrawn="1"/>
          </p:nvGrpSpPr>
          <p:grpSpPr>
            <a:xfrm>
              <a:off x="962" y="1947"/>
              <a:ext cx="4766" cy="119"/>
              <a:chOff x="993" y="1028"/>
              <a:chExt cx="4766" cy="119"/>
            </a:xfrm>
          </p:grpSpPr>
          <p:sp>
            <p:nvSpPr>
              <p:cNvPr id="34820" name="矩形 34819"/>
              <p:cNvSpPr/>
              <p:nvPr userDrawn="1"/>
            </p:nvSpPr>
            <p:spPr>
              <a:xfrm>
                <a:off x="996" y="1035"/>
                <a:ext cx="4763" cy="106"/>
              </a:xfrm>
              <a:prstGeom prst="rect">
                <a:avLst/>
              </a:prstGeom>
              <a:gradFill rotWithShape="0">
                <a:gsLst>
                  <a:gs pos="0">
                    <a:srgbClr val="825600">
                      <a:alpha val="100000"/>
                    </a:srgbClr>
                  </a:gs>
                  <a:gs pos="13000">
                    <a:srgbClr val="FFA800">
                      <a:alpha val="100000"/>
                    </a:srgbClr>
                  </a:gs>
                  <a:gs pos="28000">
                    <a:srgbClr val="825600">
                      <a:alpha val="100000"/>
                    </a:srgbClr>
                  </a:gs>
                  <a:gs pos="42999">
                    <a:srgbClr val="FFA800">
                      <a:alpha val="100000"/>
                    </a:srgbClr>
                  </a:gs>
                  <a:gs pos="58000">
                    <a:srgbClr val="825600">
                      <a:alpha val="100000"/>
                    </a:srgbClr>
                  </a:gs>
                  <a:gs pos="72000">
                    <a:srgbClr val="FFA800">
                      <a:alpha val="100000"/>
                    </a:srgbClr>
                  </a:gs>
                  <a:gs pos="87000">
                    <a:srgbClr val="825600">
                      <a:alpha val="100000"/>
                    </a:srgbClr>
                  </a:gs>
                  <a:gs pos="100000">
                    <a:srgbClr val="FFA800">
                      <a:alpha val="100000"/>
                    </a:srgbClr>
                  </a:gs>
                </a:gsLst>
                <a:lin ang="2700000" scaled="1"/>
              </a:gra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4821" name="直接连接符 34820"/>
              <p:cNvSpPr/>
              <p:nvPr userDrawn="1"/>
            </p:nvSpPr>
            <p:spPr>
              <a:xfrm>
                <a:off x="999" y="1145"/>
                <a:ext cx="4760" cy="0"/>
              </a:xfrm>
              <a:prstGeom prst="line">
                <a:avLst/>
              </a:prstGeom>
              <a:ln w="12700" cap="flat" cmpd="sng">
                <a:solidFill>
                  <a:srgbClr val="996633"/>
                </a:solidFill>
                <a:prstDash val="solid"/>
                <a:headEnd type="none" w="sm" len="sm"/>
                <a:tailEnd type="none" w="sm" len="sm"/>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4822" name="直接连接符 34821"/>
              <p:cNvSpPr/>
              <p:nvPr userDrawn="1"/>
            </p:nvSpPr>
            <p:spPr>
              <a:xfrm>
                <a:off x="999" y="1121"/>
                <a:ext cx="4760" cy="0"/>
              </a:xfrm>
              <a:prstGeom prst="line">
                <a:avLst/>
              </a:prstGeom>
              <a:ln w="12700" cap="flat" cmpd="sng">
                <a:solidFill>
                  <a:srgbClr val="996633"/>
                </a:solidFill>
                <a:prstDash val="solid"/>
                <a:headEnd type="none" w="sm" len="sm"/>
                <a:tailEnd type="none" w="sm" len="sm"/>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4823" name="直接连接符 34822"/>
              <p:cNvSpPr/>
              <p:nvPr userDrawn="1"/>
            </p:nvSpPr>
            <p:spPr>
              <a:xfrm>
                <a:off x="999" y="1091"/>
                <a:ext cx="4760" cy="0"/>
              </a:xfrm>
              <a:prstGeom prst="line">
                <a:avLst/>
              </a:prstGeom>
              <a:ln w="12700" cap="flat" cmpd="sng">
                <a:solidFill>
                  <a:srgbClr val="996633"/>
                </a:solidFill>
                <a:prstDash val="solid"/>
                <a:headEnd type="none" w="sm" len="sm"/>
                <a:tailEnd type="none" w="sm" len="sm"/>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4824" name="直接连接符 34823"/>
              <p:cNvSpPr/>
              <p:nvPr userDrawn="1"/>
            </p:nvSpPr>
            <p:spPr>
              <a:xfrm>
                <a:off x="999" y="1057"/>
                <a:ext cx="4760" cy="0"/>
              </a:xfrm>
              <a:prstGeom prst="line">
                <a:avLst/>
              </a:prstGeom>
              <a:ln w="12700" cap="flat" cmpd="sng">
                <a:solidFill>
                  <a:srgbClr val="996633"/>
                </a:solidFill>
                <a:prstDash val="solid"/>
                <a:headEnd type="none" w="sm" len="sm"/>
                <a:tailEnd type="none" w="sm" len="sm"/>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4825" name="任意多边形 34824"/>
              <p:cNvSpPr/>
              <p:nvPr userDrawn="1"/>
            </p:nvSpPr>
            <p:spPr>
              <a:xfrm>
                <a:off x="993" y="1028"/>
                <a:ext cx="4765" cy="119"/>
              </a:xfrm>
              <a:custGeom>
                <a:rect l="l" t="t" r="r" b="b"/>
                <a:pathLst>
                  <a:path w="4765" h="119">
                    <a:moveTo>
                      <a:pt x="0" y="118"/>
                    </a:moveTo>
                    <a:lnTo>
                      <a:pt x="0" y="0"/>
                    </a:lnTo>
                    <a:lnTo>
                      <a:pt x="4764" y="0"/>
                    </a:lnTo>
                  </a:path>
                </a:pathLst>
              </a:custGeom>
              <a:noFill/>
              <a:ln w="12700" cap="rnd" cmpd="sng">
                <a:solidFill>
                  <a:srgbClr val="FFCC66">
                    <a:alpha val="100000"/>
                  </a:srgbClr>
                </a:solidFill>
                <a:prstDash val="solid"/>
                <a:headEnd type="none" w="sm" len="sm"/>
                <a:tailEnd type="none" w="sm" len="sm"/>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4826" name="组合 34825"/>
            <p:cNvGrpSpPr/>
            <p:nvPr userDrawn="1"/>
          </p:nvGrpSpPr>
          <p:grpSpPr>
            <a:xfrm>
              <a:off x="0" y="0"/>
              <a:ext cx="928" cy="4319"/>
              <a:chExt cx="928" cy="4319"/>
            </a:xfrm>
          </p:grpSpPr>
          <p:sp>
            <p:nvSpPr>
              <p:cNvPr id="34827" name="矩形 34826"/>
              <p:cNvSpPr/>
              <p:nvPr/>
            </p:nvSpPr>
            <p:spPr>
              <a:xfrm>
                <a:off x="0" y="0"/>
                <a:ext cx="923" cy="4319"/>
              </a:xfrm>
              <a:prstGeom prst="rect">
                <a:avLst/>
              </a:prstGeom>
              <a:solidFill>
                <a:schemeClr val="bg1"/>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nvGrpSpPr>
              <p:cNvPr id="34828" name="组合 34827"/>
              <p:cNvGrpSpPr/>
              <p:nvPr userDrawn="1"/>
            </p:nvGrpSpPr>
            <p:grpSpPr>
              <a:xfrm>
                <a:off x="0" y="41"/>
                <a:ext cx="928" cy="4035"/>
                <a:chOff x="0" y="41"/>
                <a:chExt cx="928" cy="4035"/>
              </a:xfrm>
            </p:grpSpPr>
            <p:pic>
              <p:nvPicPr>
                <p:cNvPr id="34829" name="图片 34828"/>
                <p:cNvPicPr/>
                <p:nvPr/>
              </p:nvPicPr>
              <p:blipFill>
                <a:blip r:embed="rId1"/>
                <a:stretch>
                  <a:fillRect/>
                </a:stretch>
              </p:blipFill>
              <p:spPr>
                <a:xfrm>
                  <a:off x="0" y="1014"/>
                  <a:ext cx="920" cy="944"/>
                </a:xfrm>
                <a:prstGeom prst="rect">
                  <a:avLst/>
                </a:prstGeom>
                <a:noFill/>
                <a:ln w="9525">
                  <a:noFill/>
                </a:ln>
              </p:spPr>
            </p:pic>
            <p:sp>
              <p:nvSpPr>
                <p:cNvPr id="34830" name="任意多边形 34829"/>
                <p:cNvSpPr/>
                <p:nvPr/>
              </p:nvSpPr>
              <p:spPr>
                <a:xfrm>
                  <a:off x="38" y="41"/>
                  <a:ext cx="890" cy="916"/>
                </a:xfrm>
                <a:custGeom>
                  <a:rect l="l" t="t" r="r" b="b"/>
                  <a:pathLst>
                    <a:path w="890" h="916">
                      <a:moveTo>
                        <a:pt x="279" y="334"/>
                      </a:moveTo>
                      <a:lnTo>
                        <a:pt x="292" y="312"/>
                      </a:lnTo>
                      <a:lnTo>
                        <a:pt x="307" y="292"/>
                      </a:lnTo>
                      <a:lnTo>
                        <a:pt x="324" y="276"/>
                      </a:lnTo>
                      <a:lnTo>
                        <a:pt x="313" y="255"/>
                      </a:lnTo>
                      <a:lnTo>
                        <a:pt x="307" y="234"/>
                      </a:lnTo>
                      <a:lnTo>
                        <a:pt x="288" y="202"/>
                      </a:lnTo>
                      <a:lnTo>
                        <a:pt x="274" y="181"/>
                      </a:lnTo>
                      <a:lnTo>
                        <a:pt x="261" y="159"/>
                      </a:lnTo>
                      <a:lnTo>
                        <a:pt x="256" y="139"/>
                      </a:lnTo>
                      <a:lnTo>
                        <a:pt x="256" y="118"/>
                      </a:lnTo>
                      <a:lnTo>
                        <a:pt x="247" y="91"/>
                      </a:lnTo>
                      <a:lnTo>
                        <a:pt x="237" y="70"/>
                      </a:lnTo>
                      <a:lnTo>
                        <a:pt x="226" y="46"/>
                      </a:lnTo>
                      <a:lnTo>
                        <a:pt x="225" y="24"/>
                      </a:lnTo>
                      <a:lnTo>
                        <a:pt x="232" y="10"/>
                      </a:lnTo>
                      <a:lnTo>
                        <a:pt x="247" y="9"/>
                      </a:lnTo>
                      <a:lnTo>
                        <a:pt x="259" y="21"/>
                      </a:lnTo>
                      <a:lnTo>
                        <a:pt x="270" y="46"/>
                      </a:lnTo>
                      <a:lnTo>
                        <a:pt x="280" y="61"/>
                      </a:lnTo>
                      <a:lnTo>
                        <a:pt x="298" y="82"/>
                      </a:lnTo>
                      <a:lnTo>
                        <a:pt x="309" y="88"/>
                      </a:lnTo>
                      <a:lnTo>
                        <a:pt x="315" y="99"/>
                      </a:lnTo>
                      <a:lnTo>
                        <a:pt x="322" y="118"/>
                      </a:lnTo>
                      <a:lnTo>
                        <a:pt x="330" y="141"/>
                      </a:lnTo>
                      <a:lnTo>
                        <a:pt x="339" y="160"/>
                      </a:lnTo>
                      <a:lnTo>
                        <a:pt x="358" y="180"/>
                      </a:lnTo>
                      <a:lnTo>
                        <a:pt x="379" y="205"/>
                      </a:lnTo>
                      <a:lnTo>
                        <a:pt x="399" y="225"/>
                      </a:lnTo>
                      <a:lnTo>
                        <a:pt x="406" y="240"/>
                      </a:lnTo>
                      <a:lnTo>
                        <a:pt x="474" y="241"/>
                      </a:lnTo>
                      <a:lnTo>
                        <a:pt x="495" y="208"/>
                      </a:lnTo>
                      <a:lnTo>
                        <a:pt x="505" y="184"/>
                      </a:lnTo>
                      <a:lnTo>
                        <a:pt x="507" y="160"/>
                      </a:lnTo>
                      <a:lnTo>
                        <a:pt x="510" y="141"/>
                      </a:lnTo>
                      <a:lnTo>
                        <a:pt x="514" y="118"/>
                      </a:lnTo>
                      <a:lnTo>
                        <a:pt x="529" y="94"/>
                      </a:lnTo>
                      <a:lnTo>
                        <a:pt x="540" y="85"/>
                      </a:lnTo>
                      <a:lnTo>
                        <a:pt x="552" y="69"/>
                      </a:lnTo>
                      <a:lnTo>
                        <a:pt x="561" y="45"/>
                      </a:lnTo>
                      <a:lnTo>
                        <a:pt x="571" y="27"/>
                      </a:lnTo>
                      <a:lnTo>
                        <a:pt x="589" y="13"/>
                      </a:lnTo>
                      <a:lnTo>
                        <a:pt x="604" y="0"/>
                      </a:lnTo>
                      <a:lnTo>
                        <a:pt x="613" y="6"/>
                      </a:lnTo>
                      <a:lnTo>
                        <a:pt x="615" y="16"/>
                      </a:lnTo>
                      <a:lnTo>
                        <a:pt x="606" y="27"/>
                      </a:lnTo>
                      <a:lnTo>
                        <a:pt x="603" y="34"/>
                      </a:lnTo>
                      <a:lnTo>
                        <a:pt x="600" y="49"/>
                      </a:lnTo>
                      <a:lnTo>
                        <a:pt x="600" y="79"/>
                      </a:lnTo>
                      <a:lnTo>
                        <a:pt x="600" y="103"/>
                      </a:lnTo>
                      <a:lnTo>
                        <a:pt x="592" y="124"/>
                      </a:lnTo>
                      <a:lnTo>
                        <a:pt x="583" y="145"/>
                      </a:lnTo>
                      <a:lnTo>
                        <a:pt x="576" y="162"/>
                      </a:lnTo>
                      <a:lnTo>
                        <a:pt x="574" y="186"/>
                      </a:lnTo>
                      <a:lnTo>
                        <a:pt x="574" y="216"/>
                      </a:lnTo>
                      <a:lnTo>
                        <a:pt x="568" y="244"/>
                      </a:lnTo>
                      <a:lnTo>
                        <a:pt x="568" y="282"/>
                      </a:lnTo>
                      <a:lnTo>
                        <a:pt x="588" y="300"/>
                      </a:lnTo>
                      <a:lnTo>
                        <a:pt x="607" y="325"/>
                      </a:lnTo>
                      <a:lnTo>
                        <a:pt x="645" y="325"/>
                      </a:lnTo>
                      <a:lnTo>
                        <a:pt x="678" y="312"/>
                      </a:lnTo>
                      <a:lnTo>
                        <a:pt x="697" y="292"/>
                      </a:lnTo>
                      <a:lnTo>
                        <a:pt x="720" y="277"/>
                      </a:lnTo>
                      <a:lnTo>
                        <a:pt x="777" y="274"/>
                      </a:lnTo>
                      <a:lnTo>
                        <a:pt x="801" y="265"/>
                      </a:lnTo>
                      <a:lnTo>
                        <a:pt x="816" y="253"/>
                      </a:lnTo>
                      <a:lnTo>
                        <a:pt x="859" y="252"/>
                      </a:lnTo>
                      <a:lnTo>
                        <a:pt x="865" y="265"/>
                      </a:lnTo>
                      <a:lnTo>
                        <a:pt x="861" y="279"/>
                      </a:lnTo>
                      <a:lnTo>
                        <a:pt x="843" y="288"/>
                      </a:lnTo>
                      <a:lnTo>
                        <a:pt x="819" y="300"/>
                      </a:lnTo>
                      <a:lnTo>
                        <a:pt x="796" y="324"/>
                      </a:lnTo>
                      <a:lnTo>
                        <a:pt x="786" y="334"/>
                      </a:lnTo>
                      <a:lnTo>
                        <a:pt x="765" y="343"/>
                      </a:lnTo>
                      <a:lnTo>
                        <a:pt x="735" y="352"/>
                      </a:lnTo>
                      <a:lnTo>
                        <a:pt x="714" y="367"/>
                      </a:lnTo>
                      <a:lnTo>
                        <a:pt x="687" y="390"/>
                      </a:lnTo>
                      <a:lnTo>
                        <a:pt x="669" y="409"/>
                      </a:lnTo>
                      <a:lnTo>
                        <a:pt x="649" y="420"/>
                      </a:lnTo>
                      <a:lnTo>
                        <a:pt x="648" y="481"/>
                      </a:lnTo>
                      <a:lnTo>
                        <a:pt x="673" y="510"/>
                      </a:lnTo>
                      <a:lnTo>
                        <a:pt x="703" y="526"/>
                      </a:lnTo>
                      <a:lnTo>
                        <a:pt x="730" y="531"/>
                      </a:lnTo>
                      <a:lnTo>
                        <a:pt x="751" y="535"/>
                      </a:lnTo>
                      <a:lnTo>
                        <a:pt x="777" y="549"/>
                      </a:lnTo>
                      <a:lnTo>
                        <a:pt x="795" y="567"/>
                      </a:lnTo>
                      <a:lnTo>
                        <a:pt x="819" y="577"/>
                      </a:lnTo>
                      <a:lnTo>
                        <a:pt x="846" y="583"/>
                      </a:lnTo>
                      <a:lnTo>
                        <a:pt x="861" y="592"/>
                      </a:lnTo>
                      <a:lnTo>
                        <a:pt x="874" y="606"/>
                      </a:lnTo>
                      <a:lnTo>
                        <a:pt x="889" y="621"/>
                      </a:lnTo>
                      <a:lnTo>
                        <a:pt x="888" y="634"/>
                      </a:lnTo>
                      <a:lnTo>
                        <a:pt x="867" y="637"/>
                      </a:lnTo>
                      <a:lnTo>
                        <a:pt x="853" y="631"/>
                      </a:lnTo>
                      <a:lnTo>
                        <a:pt x="832" y="618"/>
                      </a:lnTo>
                      <a:lnTo>
                        <a:pt x="807" y="618"/>
                      </a:lnTo>
                      <a:lnTo>
                        <a:pt x="780" y="618"/>
                      </a:lnTo>
                      <a:lnTo>
                        <a:pt x="759" y="615"/>
                      </a:lnTo>
                      <a:lnTo>
                        <a:pt x="736" y="592"/>
                      </a:lnTo>
                      <a:lnTo>
                        <a:pt x="718" y="588"/>
                      </a:lnTo>
                      <a:lnTo>
                        <a:pt x="684" y="588"/>
                      </a:lnTo>
                      <a:lnTo>
                        <a:pt x="615" y="588"/>
                      </a:lnTo>
                      <a:lnTo>
                        <a:pt x="604" y="606"/>
                      </a:lnTo>
                      <a:lnTo>
                        <a:pt x="589" y="621"/>
                      </a:lnTo>
                      <a:lnTo>
                        <a:pt x="576" y="628"/>
                      </a:lnTo>
                      <a:lnTo>
                        <a:pt x="580" y="666"/>
                      </a:lnTo>
                      <a:lnTo>
                        <a:pt x="600" y="702"/>
                      </a:lnTo>
                      <a:lnTo>
                        <a:pt x="618" y="723"/>
                      </a:lnTo>
                      <a:lnTo>
                        <a:pt x="630" y="753"/>
                      </a:lnTo>
                      <a:lnTo>
                        <a:pt x="631" y="787"/>
                      </a:lnTo>
                      <a:lnTo>
                        <a:pt x="640" y="807"/>
                      </a:lnTo>
                      <a:lnTo>
                        <a:pt x="654" y="838"/>
                      </a:lnTo>
                      <a:lnTo>
                        <a:pt x="664" y="862"/>
                      </a:lnTo>
                      <a:lnTo>
                        <a:pt x="664" y="889"/>
                      </a:lnTo>
                      <a:lnTo>
                        <a:pt x="654" y="898"/>
                      </a:lnTo>
                      <a:lnTo>
                        <a:pt x="642" y="898"/>
                      </a:lnTo>
                      <a:lnTo>
                        <a:pt x="624" y="870"/>
                      </a:lnTo>
                      <a:lnTo>
                        <a:pt x="612" y="837"/>
                      </a:lnTo>
                      <a:lnTo>
                        <a:pt x="583" y="808"/>
                      </a:lnTo>
                      <a:lnTo>
                        <a:pt x="568" y="789"/>
                      </a:lnTo>
                      <a:lnTo>
                        <a:pt x="556" y="760"/>
                      </a:lnTo>
                      <a:lnTo>
                        <a:pt x="549" y="738"/>
                      </a:lnTo>
                      <a:lnTo>
                        <a:pt x="513" y="708"/>
                      </a:lnTo>
                      <a:lnTo>
                        <a:pt x="489" y="682"/>
                      </a:lnTo>
                      <a:lnTo>
                        <a:pt x="415" y="684"/>
                      </a:lnTo>
                      <a:lnTo>
                        <a:pt x="390" y="730"/>
                      </a:lnTo>
                      <a:lnTo>
                        <a:pt x="372" y="759"/>
                      </a:lnTo>
                      <a:lnTo>
                        <a:pt x="361" y="798"/>
                      </a:lnTo>
                      <a:lnTo>
                        <a:pt x="339" y="838"/>
                      </a:lnTo>
                      <a:lnTo>
                        <a:pt x="316" y="874"/>
                      </a:lnTo>
                      <a:lnTo>
                        <a:pt x="294" y="907"/>
                      </a:lnTo>
                      <a:lnTo>
                        <a:pt x="285" y="915"/>
                      </a:lnTo>
                      <a:lnTo>
                        <a:pt x="268" y="909"/>
                      </a:lnTo>
                      <a:lnTo>
                        <a:pt x="268" y="894"/>
                      </a:lnTo>
                      <a:lnTo>
                        <a:pt x="276" y="867"/>
                      </a:lnTo>
                      <a:lnTo>
                        <a:pt x="291" y="837"/>
                      </a:lnTo>
                      <a:lnTo>
                        <a:pt x="294" y="790"/>
                      </a:lnTo>
                      <a:lnTo>
                        <a:pt x="298" y="766"/>
                      </a:lnTo>
                      <a:lnTo>
                        <a:pt x="313" y="744"/>
                      </a:lnTo>
                      <a:lnTo>
                        <a:pt x="319" y="699"/>
                      </a:lnTo>
                      <a:lnTo>
                        <a:pt x="324" y="664"/>
                      </a:lnTo>
                      <a:lnTo>
                        <a:pt x="336" y="637"/>
                      </a:lnTo>
                      <a:lnTo>
                        <a:pt x="309" y="609"/>
                      </a:lnTo>
                      <a:lnTo>
                        <a:pt x="283" y="583"/>
                      </a:lnTo>
                      <a:lnTo>
                        <a:pt x="271" y="577"/>
                      </a:lnTo>
                      <a:lnTo>
                        <a:pt x="231" y="601"/>
                      </a:lnTo>
                      <a:lnTo>
                        <a:pt x="201" y="619"/>
                      </a:lnTo>
                      <a:lnTo>
                        <a:pt x="162" y="633"/>
                      </a:lnTo>
                      <a:lnTo>
                        <a:pt x="118" y="640"/>
                      </a:lnTo>
                      <a:lnTo>
                        <a:pt x="88" y="655"/>
                      </a:lnTo>
                      <a:lnTo>
                        <a:pt x="63" y="666"/>
                      </a:lnTo>
                      <a:lnTo>
                        <a:pt x="27" y="666"/>
                      </a:lnTo>
                      <a:lnTo>
                        <a:pt x="16" y="655"/>
                      </a:lnTo>
                      <a:lnTo>
                        <a:pt x="30" y="642"/>
                      </a:lnTo>
                      <a:lnTo>
                        <a:pt x="67" y="628"/>
                      </a:lnTo>
                      <a:lnTo>
                        <a:pt x="94" y="606"/>
                      </a:lnTo>
                      <a:lnTo>
                        <a:pt x="120" y="588"/>
                      </a:lnTo>
                      <a:lnTo>
                        <a:pt x="136" y="576"/>
                      </a:lnTo>
                      <a:lnTo>
                        <a:pt x="162" y="567"/>
                      </a:lnTo>
                      <a:lnTo>
                        <a:pt x="204" y="531"/>
                      </a:lnTo>
                      <a:lnTo>
                        <a:pt x="231" y="510"/>
                      </a:lnTo>
                      <a:lnTo>
                        <a:pt x="247" y="504"/>
                      </a:lnTo>
                      <a:lnTo>
                        <a:pt x="250" y="429"/>
                      </a:lnTo>
                      <a:lnTo>
                        <a:pt x="204" y="396"/>
                      </a:lnTo>
                      <a:lnTo>
                        <a:pt x="190" y="390"/>
                      </a:lnTo>
                      <a:lnTo>
                        <a:pt x="129" y="385"/>
                      </a:lnTo>
                      <a:lnTo>
                        <a:pt x="105" y="369"/>
                      </a:lnTo>
                      <a:lnTo>
                        <a:pt x="81" y="355"/>
                      </a:lnTo>
                      <a:lnTo>
                        <a:pt x="63" y="345"/>
                      </a:lnTo>
                      <a:lnTo>
                        <a:pt x="34" y="339"/>
                      </a:lnTo>
                      <a:lnTo>
                        <a:pt x="3" y="307"/>
                      </a:lnTo>
                      <a:lnTo>
                        <a:pt x="0" y="291"/>
                      </a:lnTo>
                      <a:lnTo>
                        <a:pt x="9" y="285"/>
                      </a:lnTo>
                      <a:lnTo>
                        <a:pt x="39" y="286"/>
                      </a:lnTo>
                      <a:lnTo>
                        <a:pt x="67" y="301"/>
                      </a:lnTo>
                      <a:lnTo>
                        <a:pt x="85" y="304"/>
                      </a:lnTo>
                      <a:lnTo>
                        <a:pt x="115" y="306"/>
                      </a:lnTo>
                      <a:lnTo>
                        <a:pt x="148" y="318"/>
                      </a:lnTo>
                      <a:lnTo>
                        <a:pt x="165" y="324"/>
                      </a:lnTo>
                      <a:lnTo>
                        <a:pt x="226" y="327"/>
                      </a:lnTo>
                      <a:lnTo>
                        <a:pt x="258" y="334"/>
                      </a:lnTo>
                      <a:lnTo>
                        <a:pt x="279" y="334"/>
                      </a:lnTo>
                    </a:path>
                  </a:pathLst>
                </a:custGeom>
                <a:solidFill>
                  <a:schemeClr val="hlink">
                    <a:alpha val="50000"/>
                  </a:schemeClr>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4831" name="任意多边形 34830"/>
                <p:cNvSpPr/>
                <p:nvPr/>
              </p:nvSpPr>
              <p:spPr>
                <a:xfrm>
                  <a:off x="6" y="2087"/>
                  <a:ext cx="890" cy="916"/>
                </a:xfrm>
                <a:custGeom>
                  <a:rect l="l" t="t" r="r" b="b"/>
                  <a:pathLst>
                    <a:path w="890" h="916">
                      <a:moveTo>
                        <a:pt x="279" y="334"/>
                      </a:moveTo>
                      <a:lnTo>
                        <a:pt x="292" y="312"/>
                      </a:lnTo>
                      <a:lnTo>
                        <a:pt x="307" y="292"/>
                      </a:lnTo>
                      <a:lnTo>
                        <a:pt x="324" y="276"/>
                      </a:lnTo>
                      <a:lnTo>
                        <a:pt x="313" y="255"/>
                      </a:lnTo>
                      <a:lnTo>
                        <a:pt x="307" y="234"/>
                      </a:lnTo>
                      <a:lnTo>
                        <a:pt x="288" y="202"/>
                      </a:lnTo>
                      <a:lnTo>
                        <a:pt x="274" y="181"/>
                      </a:lnTo>
                      <a:lnTo>
                        <a:pt x="261" y="159"/>
                      </a:lnTo>
                      <a:lnTo>
                        <a:pt x="256" y="139"/>
                      </a:lnTo>
                      <a:lnTo>
                        <a:pt x="256" y="118"/>
                      </a:lnTo>
                      <a:lnTo>
                        <a:pt x="247" y="91"/>
                      </a:lnTo>
                      <a:lnTo>
                        <a:pt x="237" y="70"/>
                      </a:lnTo>
                      <a:lnTo>
                        <a:pt x="226" y="46"/>
                      </a:lnTo>
                      <a:lnTo>
                        <a:pt x="225" y="24"/>
                      </a:lnTo>
                      <a:lnTo>
                        <a:pt x="232" y="10"/>
                      </a:lnTo>
                      <a:lnTo>
                        <a:pt x="247" y="9"/>
                      </a:lnTo>
                      <a:lnTo>
                        <a:pt x="259" y="21"/>
                      </a:lnTo>
                      <a:lnTo>
                        <a:pt x="270" y="46"/>
                      </a:lnTo>
                      <a:lnTo>
                        <a:pt x="280" y="61"/>
                      </a:lnTo>
                      <a:lnTo>
                        <a:pt x="298" y="82"/>
                      </a:lnTo>
                      <a:lnTo>
                        <a:pt x="309" y="88"/>
                      </a:lnTo>
                      <a:lnTo>
                        <a:pt x="315" y="99"/>
                      </a:lnTo>
                      <a:lnTo>
                        <a:pt x="322" y="118"/>
                      </a:lnTo>
                      <a:lnTo>
                        <a:pt x="330" y="141"/>
                      </a:lnTo>
                      <a:lnTo>
                        <a:pt x="339" y="160"/>
                      </a:lnTo>
                      <a:lnTo>
                        <a:pt x="358" y="180"/>
                      </a:lnTo>
                      <a:lnTo>
                        <a:pt x="379" y="205"/>
                      </a:lnTo>
                      <a:lnTo>
                        <a:pt x="399" y="225"/>
                      </a:lnTo>
                      <a:lnTo>
                        <a:pt x="406" y="240"/>
                      </a:lnTo>
                      <a:lnTo>
                        <a:pt x="474" y="241"/>
                      </a:lnTo>
                      <a:lnTo>
                        <a:pt x="495" y="208"/>
                      </a:lnTo>
                      <a:lnTo>
                        <a:pt x="505" y="184"/>
                      </a:lnTo>
                      <a:lnTo>
                        <a:pt x="507" y="160"/>
                      </a:lnTo>
                      <a:lnTo>
                        <a:pt x="510" y="141"/>
                      </a:lnTo>
                      <a:lnTo>
                        <a:pt x="514" y="118"/>
                      </a:lnTo>
                      <a:lnTo>
                        <a:pt x="529" y="94"/>
                      </a:lnTo>
                      <a:lnTo>
                        <a:pt x="540" y="85"/>
                      </a:lnTo>
                      <a:lnTo>
                        <a:pt x="552" y="69"/>
                      </a:lnTo>
                      <a:lnTo>
                        <a:pt x="561" y="45"/>
                      </a:lnTo>
                      <a:lnTo>
                        <a:pt x="571" y="27"/>
                      </a:lnTo>
                      <a:lnTo>
                        <a:pt x="589" y="13"/>
                      </a:lnTo>
                      <a:lnTo>
                        <a:pt x="604" y="0"/>
                      </a:lnTo>
                      <a:lnTo>
                        <a:pt x="613" y="6"/>
                      </a:lnTo>
                      <a:lnTo>
                        <a:pt x="615" y="16"/>
                      </a:lnTo>
                      <a:lnTo>
                        <a:pt x="606" y="27"/>
                      </a:lnTo>
                      <a:lnTo>
                        <a:pt x="603" y="34"/>
                      </a:lnTo>
                      <a:lnTo>
                        <a:pt x="600" y="49"/>
                      </a:lnTo>
                      <a:lnTo>
                        <a:pt x="600" y="79"/>
                      </a:lnTo>
                      <a:lnTo>
                        <a:pt x="600" y="103"/>
                      </a:lnTo>
                      <a:lnTo>
                        <a:pt x="592" y="124"/>
                      </a:lnTo>
                      <a:lnTo>
                        <a:pt x="583" y="145"/>
                      </a:lnTo>
                      <a:lnTo>
                        <a:pt x="576" y="162"/>
                      </a:lnTo>
                      <a:lnTo>
                        <a:pt x="574" y="186"/>
                      </a:lnTo>
                      <a:lnTo>
                        <a:pt x="574" y="216"/>
                      </a:lnTo>
                      <a:lnTo>
                        <a:pt x="568" y="244"/>
                      </a:lnTo>
                      <a:lnTo>
                        <a:pt x="568" y="282"/>
                      </a:lnTo>
                      <a:lnTo>
                        <a:pt x="588" y="300"/>
                      </a:lnTo>
                      <a:lnTo>
                        <a:pt x="607" y="325"/>
                      </a:lnTo>
                      <a:lnTo>
                        <a:pt x="645" y="325"/>
                      </a:lnTo>
                      <a:lnTo>
                        <a:pt x="678" y="312"/>
                      </a:lnTo>
                      <a:lnTo>
                        <a:pt x="697" y="292"/>
                      </a:lnTo>
                      <a:lnTo>
                        <a:pt x="720" y="277"/>
                      </a:lnTo>
                      <a:lnTo>
                        <a:pt x="777" y="274"/>
                      </a:lnTo>
                      <a:lnTo>
                        <a:pt x="801" y="265"/>
                      </a:lnTo>
                      <a:lnTo>
                        <a:pt x="816" y="253"/>
                      </a:lnTo>
                      <a:lnTo>
                        <a:pt x="859" y="252"/>
                      </a:lnTo>
                      <a:lnTo>
                        <a:pt x="865" y="265"/>
                      </a:lnTo>
                      <a:lnTo>
                        <a:pt x="861" y="279"/>
                      </a:lnTo>
                      <a:lnTo>
                        <a:pt x="843" y="288"/>
                      </a:lnTo>
                      <a:lnTo>
                        <a:pt x="819" y="300"/>
                      </a:lnTo>
                      <a:lnTo>
                        <a:pt x="796" y="324"/>
                      </a:lnTo>
                      <a:lnTo>
                        <a:pt x="786" y="334"/>
                      </a:lnTo>
                      <a:lnTo>
                        <a:pt x="765" y="343"/>
                      </a:lnTo>
                      <a:lnTo>
                        <a:pt x="735" y="352"/>
                      </a:lnTo>
                      <a:lnTo>
                        <a:pt x="714" y="367"/>
                      </a:lnTo>
                      <a:lnTo>
                        <a:pt x="687" y="390"/>
                      </a:lnTo>
                      <a:lnTo>
                        <a:pt x="669" y="409"/>
                      </a:lnTo>
                      <a:lnTo>
                        <a:pt x="649" y="420"/>
                      </a:lnTo>
                      <a:lnTo>
                        <a:pt x="648" y="481"/>
                      </a:lnTo>
                      <a:lnTo>
                        <a:pt x="673" y="510"/>
                      </a:lnTo>
                      <a:lnTo>
                        <a:pt x="703" y="526"/>
                      </a:lnTo>
                      <a:lnTo>
                        <a:pt x="730" y="531"/>
                      </a:lnTo>
                      <a:lnTo>
                        <a:pt x="751" y="535"/>
                      </a:lnTo>
                      <a:lnTo>
                        <a:pt x="777" y="549"/>
                      </a:lnTo>
                      <a:lnTo>
                        <a:pt x="795" y="567"/>
                      </a:lnTo>
                      <a:lnTo>
                        <a:pt x="819" y="577"/>
                      </a:lnTo>
                      <a:lnTo>
                        <a:pt x="846" y="583"/>
                      </a:lnTo>
                      <a:lnTo>
                        <a:pt x="861" y="592"/>
                      </a:lnTo>
                      <a:lnTo>
                        <a:pt x="874" y="606"/>
                      </a:lnTo>
                      <a:lnTo>
                        <a:pt x="889" y="621"/>
                      </a:lnTo>
                      <a:lnTo>
                        <a:pt x="888" y="634"/>
                      </a:lnTo>
                      <a:lnTo>
                        <a:pt x="867" y="637"/>
                      </a:lnTo>
                      <a:lnTo>
                        <a:pt x="853" y="631"/>
                      </a:lnTo>
                      <a:lnTo>
                        <a:pt x="832" y="618"/>
                      </a:lnTo>
                      <a:lnTo>
                        <a:pt x="807" y="618"/>
                      </a:lnTo>
                      <a:lnTo>
                        <a:pt x="780" y="618"/>
                      </a:lnTo>
                      <a:lnTo>
                        <a:pt x="759" y="615"/>
                      </a:lnTo>
                      <a:lnTo>
                        <a:pt x="736" y="592"/>
                      </a:lnTo>
                      <a:lnTo>
                        <a:pt x="718" y="588"/>
                      </a:lnTo>
                      <a:lnTo>
                        <a:pt x="684" y="588"/>
                      </a:lnTo>
                      <a:lnTo>
                        <a:pt x="615" y="588"/>
                      </a:lnTo>
                      <a:lnTo>
                        <a:pt x="604" y="606"/>
                      </a:lnTo>
                      <a:lnTo>
                        <a:pt x="589" y="621"/>
                      </a:lnTo>
                      <a:lnTo>
                        <a:pt x="576" y="628"/>
                      </a:lnTo>
                      <a:lnTo>
                        <a:pt x="580" y="666"/>
                      </a:lnTo>
                      <a:lnTo>
                        <a:pt x="600" y="702"/>
                      </a:lnTo>
                      <a:lnTo>
                        <a:pt x="618" y="723"/>
                      </a:lnTo>
                      <a:lnTo>
                        <a:pt x="630" y="753"/>
                      </a:lnTo>
                      <a:lnTo>
                        <a:pt x="631" y="787"/>
                      </a:lnTo>
                      <a:lnTo>
                        <a:pt x="640" y="807"/>
                      </a:lnTo>
                      <a:lnTo>
                        <a:pt x="654" y="838"/>
                      </a:lnTo>
                      <a:lnTo>
                        <a:pt x="664" y="862"/>
                      </a:lnTo>
                      <a:lnTo>
                        <a:pt x="664" y="889"/>
                      </a:lnTo>
                      <a:lnTo>
                        <a:pt x="654" y="898"/>
                      </a:lnTo>
                      <a:lnTo>
                        <a:pt x="642" y="898"/>
                      </a:lnTo>
                      <a:lnTo>
                        <a:pt x="624" y="870"/>
                      </a:lnTo>
                      <a:lnTo>
                        <a:pt x="612" y="837"/>
                      </a:lnTo>
                      <a:lnTo>
                        <a:pt x="583" y="808"/>
                      </a:lnTo>
                      <a:lnTo>
                        <a:pt x="568" y="789"/>
                      </a:lnTo>
                      <a:lnTo>
                        <a:pt x="556" y="760"/>
                      </a:lnTo>
                      <a:lnTo>
                        <a:pt x="549" y="738"/>
                      </a:lnTo>
                      <a:lnTo>
                        <a:pt x="513" y="708"/>
                      </a:lnTo>
                      <a:lnTo>
                        <a:pt x="489" y="682"/>
                      </a:lnTo>
                      <a:lnTo>
                        <a:pt x="415" y="684"/>
                      </a:lnTo>
                      <a:lnTo>
                        <a:pt x="390" y="730"/>
                      </a:lnTo>
                      <a:lnTo>
                        <a:pt x="372" y="759"/>
                      </a:lnTo>
                      <a:lnTo>
                        <a:pt x="361" y="798"/>
                      </a:lnTo>
                      <a:lnTo>
                        <a:pt x="339" y="838"/>
                      </a:lnTo>
                      <a:lnTo>
                        <a:pt x="316" y="874"/>
                      </a:lnTo>
                      <a:lnTo>
                        <a:pt x="294" y="907"/>
                      </a:lnTo>
                      <a:lnTo>
                        <a:pt x="285" y="915"/>
                      </a:lnTo>
                      <a:lnTo>
                        <a:pt x="268" y="909"/>
                      </a:lnTo>
                      <a:lnTo>
                        <a:pt x="268" y="894"/>
                      </a:lnTo>
                      <a:lnTo>
                        <a:pt x="276" y="867"/>
                      </a:lnTo>
                      <a:lnTo>
                        <a:pt x="291" y="837"/>
                      </a:lnTo>
                      <a:lnTo>
                        <a:pt x="294" y="790"/>
                      </a:lnTo>
                      <a:lnTo>
                        <a:pt x="298" y="766"/>
                      </a:lnTo>
                      <a:lnTo>
                        <a:pt x="313" y="744"/>
                      </a:lnTo>
                      <a:lnTo>
                        <a:pt x="319" y="699"/>
                      </a:lnTo>
                      <a:lnTo>
                        <a:pt x="324" y="664"/>
                      </a:lnTo>
                      <a:lnTo>
                        <a:pt x="336" y="637"/>
                      </a:lnTo>
                      <a:lnTo>
                        <a:pt x="309" y="609"/>
                      </a:lnTo>
                      <a:lnTo>
                        <a:pt x="283" y="583"/>
                      </a:lnTo>
                      <a:lnTo>
                        <a:pt x="271" y="577"/>
                      </a:lnTo>
                      <a:lnTo>
                        <a:pt x="231" y="601"/>
                      </a:lnTo>
                      <a:lnTo>
                        <a:pt x="201" y="619"/>
                      </a:lnTo>
                      <a:lnTo>
                        <a:pt x="162" y="633"/>
                      </a:lnTo>
                      <a:lnTo>
                        <a:pt x="118" y="640"/>
                      </a:lnTo>
                      <a:lnTo>
                        <a:pt x="88" y="655"/>
                      </a:lnTo>
                      <a:lnTo>
                        <a:pt x="63" y="666"/>
                      </a:lnTo>
                      <a:lnTo>
                        <a:pt x="27" y="666"/>
                      </a:lnTo>
                      <a:lnTo>
                        <a:pt x="16" y="655"/>
                      </a:lnTo>
                      <a:lnTo>
                        <a:pt x="30" y="642"/>
                      </a:lnTo>
                      <a:lnTo>
                        <a:pt x="67" y="628"/>
                      </a:lnTo>
                      <a:lnTo>
                        <a:pt x="94" y="606"/>
                      </a:lnTo>
                      <a:lnTo>
                        <a:pt x="120" y="588"/>
                      </a:lnTo>
                      <a:lnTo>
                        <a:pt x="136" y="576"/>
                      </a:lnTo>
                      <a:lnTo>
                        <a:pt x="162" y="567"/>
                      </a:lnTo>
                      <a:lnTo>
                        <a:pt x="204" y="531"/>
                      </a:lnTo>
                      <a:lnTo>
                        <a:pt x="231" y="510"/>
                      </a:lnTo>
                      <a:lnTo>
                        <a:pt x="247" y="504"/>
                      </a:lnTo>
                      <a:lnTo>
                        <a:pt x="250" y="429"/>
                      </a:lnTo>
                      <a:lnTo>
                        <a:pt x="204" y="396"/>
                      </a:lnTo>
                      <a:lnTo>
                        <a:pt x="190" y="390"/>
                      </a:lnTo>
                      <a:lnTo>
                        <a:pt x="129" y="385"/>
                      </a:lnTo>
                      <a:lnTo>
                        <a:pt x="105" y="369"/>
                      </a:lnTo>
                      <a:lnTo>
                        <a:pt x="81" y="355"/>
                      </a:lnTo>
                      <a:lnTo>
                        <a:pt x="63" y="345"/>
                      </a:lnTo>
                      <a:lnTo>
                        <a:pt x="34" y="339"/>
                      </a:lnTo>
                      <a:lnTo>
                        <a:pt x="3" y="307"/>
                      </a:lnTo>
                      <a:lnTo>
                        <a:pt x="0" y="291"/>
                      </a:lnTo>
                      <a:lnTo>
                        <a:pt x="9" y="285"/>
                      </a:lnTo>
                      <a:lnTo>
                        <a:pt x="39" y="286"/>
                      </a:lnTo>
                      <a:lnTo>
                        <a:pt x="67" y="301"/>
                      </a:lnTo>
                      <a:lnTo>
                        <a:pt x="85" y="304"/>
                      </a:lnTo>
                      <a:lnTo>
                        <a:pt x="115" y="306"/>
                      </a:lnTo>
                      <a:lnTo>
                        <a:pt x="148" y="318"/>
                      </a:lnTo>
                      <a:lnTo>
                        <a:pt x="165" y="324"/>
                      </a:lnTo>
                      <a:lnTo>
                        <a:pt x="226" y="327"/>
                      </a:lnTo>
                      <a:lnTo>
                        <a:pt x="258" y="334"/>
                      </a:lnTo>
                      <a:lnTo>
                        <a:pt x="279" y="334"/>
                      </a:lnTo>
                    </a:path>
                  </a:pathLst>
                </a:custGeom>
                <a:solidFill>
                  <a:schemeClr val="hlink">
                    <a:alpha val="50000"/>
                  </a:schemeClr>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4832" name="任意多边形 34831"/>
                <p:cNvSpPr/>
                <p:nvPr/>
              </p:nvSpPr>
              <p:spPr>
                <a:xfrm>
                  <a:off x="6" y="3160"/>
                  <a:ext cx="890" cy="916"/>
                </a:xfrm>
                <a:custGeom>
                  <a:rect l="l" t="t" r="r" b="b"/>
                  <a:pathLst>
                    <a:path w="890" h="916">
                      <a:moveTo>
                        <a:pt x="279" y="334"/>
                      </a:moveTo>
                      <a:lnTo>
                        <a:pt x="292" y="312"/>
                      </a:lnTo>
                      <a:lnTo>
                        <a:pt x="307" y="292"/>
                      </a:lnTo>
                      <a:lnTo>
                        <a:pt x="324" y="276"/>
                      </a:lnTo>
                      <a:lnTo>
                        <a:pt x="313" y="255"/>
                      </a:lnTo>
                      <a:lnTo>
                        <a:pt x="307" y="234"/>
                      </a:lnTo>
                      <a:lnTo>
                        <a:pt x="288" y="202"/>
                      </a:lnTo>
                      <a:lnTo>
                        <a:pt x="274" y="181"/>
                      </a:lnTo>
                      <a:lnTo>
                        <a:pt x="261" y="159"/>
                      </a:lnTo>
                      <a:lnTo>
                        <a:pt x="256" y="139"/>
                      </a:lnTo>
                      <a:lnTo>
                        <a:pt x="256" y="118"/>
                      </a:lnTo>
                      <a:lnTo>
                        <a:pt x="247" y="91"/>
                      </a:lnTo>
                      <a:lnTo>
                        <a:pt x="237" y="70"/>
                      </a:lnTo>
                      <a:lnTo>
                        <a:pt x="226" y="46"/>
                      </a:lnTo>
                      <a:lnTo>
                        <a:pt x="225" y="24"/>
                      </a:lnTo>
                      <a:lnTo>
                        <a:pt x="232" y="10"/>
                      </a:lnTo>
                      <a:lnTo>
                        <a:pt x="247" y="9"/>
                      </a:lnTo>
                      <a:lnTo>
                        <a:pt x="259" y="21"/>
                      </a:lnTo>
                      <a:lnTo>
                        <a:pt x="270" y="46"/>
                      </a:lnTo>
                      <a:lnTo>
                        <a:pt x="280" y="61"/>
                      </a:lnTo>
                      <a:lnTo>
                        <a:pt x="298" y="82"/>
                      </a:lnTo>
                      <a:lnTo>
                        <a:pt x="309" y="88"/>
                      </a:lnTo>
                      <a:lnTo>
                        <a:pt x="315" y="99"/>
                      </a:lnTo>
                      <a:lnTo>
                        <a:pt x="322" y="118"/>
                      </a:lnTo>
                      <a:lnTo>
                        <a:pt x="330" y="141"/>
                      </a:lnTo>
                      <a:lnTo>
                        <a:pt x="339" y="160"/>
                      </a:lnTo>
                      <a:lnTo>
                        <a:pt x="358" y="180"/>
                      </a:lnTo>
                      <a:lnTo>
                        <a:pt x="379" y="205"/>
                      </a:lnTo>
                      <a:lnTo>
                        <a:pt x="399" y="225"/>
                      </a:lnTo>
                      <a:lnTo>
                        <a:pt x="406" y="240"/>
                      </a:lnTo>
                      <a:lnTo>
                        <a:pt x="474" y="241"/>
                      </a:lnTo>
                      <a:lnTo>
                        <a:pt x="495" y="208"/>
                      </a:lnTo>
                      <a:lnTo>
                        <a:pt x="505" y="184"/>
                      </a:lnTo>
                      <a:lnTo>
                        <a:pt x="507" y="160"/>
                      </a:lnTo>
                      <a:lnTo>
                        <a:pt x="510" y="141"/>
                      </a:lnTo>
                      <a:lnTo>
                        <a:pt x="514" y="118"/>
                      </a:lnTo>
                      <a:lnTo>
                        <a:pt x="529" y="94"/>
                      </a:lnTo>
                      <a:lnTo>
                        <a:pt x="540" y="85"/>
                      </a:lnTo>
                      <a:lnTo>
                        <a:pt x="552" y="69"/>
                      </a:lnTo>
                      <a:lnTo>
                        <a:pt x="561" y="45"/>
                      </a:lnTo>
                      <a:lnTo>
                        <a:pt x="571" y="27"/>
                      </a:lnTo>
                      <a:lnTo>
                        <a:pt x="589" y="13"/>
                      </a:lnTo>
                      <a:lnTo>
                        <a:pt x="604" y="0"/>
                      </a:lnTo>
                      <a:lnTo>
                        <a:pt x="613" y="6"/>
                      </a:lnTo>
                      <a:lnTo>
                        <a:pt x="615" y="16"/>
                      </a:lnTo>
                      <a:lnTo>
                        <a:pt x="606" y="27"/>
                      </a:lnTo>
                      <a:lnTo>
                        <a:pt x="603" y="34"/>
                      </a:lnTo>
                      <a:lnTo>
                        <a:pt x="600" y="49"/>
                      </a:lnTo>
                      <a:lnTo>
                        <a:pt x="600" y="79"/>
                      </a:lnTo>
                      <a:lnTo>
                        <a:pt x="600" y="103"/>
                      </a:lnTo>
                      <a:lnTo>
                        <a:pt x="592" y="124"/>
                      </a:lnTo>
                      <a:lnTo>
                        <a:pt x="583" y="145"/>
                      </a:lnTo>
                      <a:lnTo>
                        <a:pt x="576" y="162"/>
                      </a:lnTo>
                      <a:lnTo>
                        <a:pt x="574" y="186"/>
                      </a:lnTo>
                      <a:lnTo>
                        <a:pt x="574" y="216"/>
                      </a:lnTo>
                      <a:lnTo>
                        <a:pt x="568" y="244"/>
                      </a:lnTo>
                      <a:lnTo>
                        <a:pt x="568" y="282"/>
                      </a:lnTo>
                      <a:lnTo>
                        <a:pt x="588" y="300"/>
                      </a:lnTo>
                      <a:lnTo>
                        <a:pt x="607" y="325"/>
                      </a:lnTo>
                      <a:lnTo>
                        <a:pt x="645" y="325"/>
                      </a:lnTo>
                      <a:lnTo>
                        <a:pt x="678" y="312"/>
                      </a:lnTo>
                      <a:lnTo>
                        <a:pt x="697" y="292"/>
                      </a:lnTo>
                      <a:lnTo>
                        <a:pt x="720" y="277"/>
                      </a:lnTo>
                      <a:lnTo>
                        <a:pt x="777" y="274"/>
                      </a:lnTo>
                      <a:lnTo>
                        <a:pt x="801" y="265"/>
                      </a:lnTo>
                      <a:lnTo>
                        <a:pt x="816" y="253"/>
                      </a:lnTo>
                      <a:lnTo>
                        <a:pt x="859" y="252"/>
                      </a:lnTo>
                      <a:lnTo>
                        <a:pt x="865" y="265"/>
                      </a:lnTo>
                      <a:lnTo>
                        <a:pt x="861" y="279"/>
                      </a:lnTo>
                      <a:lnTo>
                        <a:pt x="843" y="288"/>
                      </a:lnTo>
                      <a:lnTo>
                        <a:pt x="819" y="300"/>
                      </a:lnTo>
                      <a:lnTo>
                        <a:pt x="796" y="324"/>
                      </a:lnTo>
                      <a:lnTo>
                        <a:pt x="786" y="334"/>
                      </a:lnTo>
                      <a:lnTo>
                        <a:pt x="765" y="343"/>
                      </a:lnTo>
                      <a:lnTo>
                        <a:pt x="735" y="352"/>
                      </a:lnTo>
                      <a:lnTo>
                        <a:pt x="714" y="367"/>
                      </a:lnTo>
                      <a:lnTo>
                        <a:pt x="687" y="390"/>
                      </a:lnTo>
                      <a:lnTo>
                        <a:pt x="669" y="409"/>
                      </a:lnTo>
                      <a:lnTo>
                        <a:pt x="649" y="420"/>
                      </a:lnTo>
                      <a:lnTo>
                        <a:pt x="648" y="481"/>
                      </a:lnTo>
                      <a:lnTo>
                        <a:pt x="673" y="510"/>
                      </a:lnTo>
                      <a:lnTo>
                        <a:pt x="703" y="526"/>
                      </a:lnTo>
                      <a:lnTo>
                        <a:pt x="730" y="531"/>
                      </a:lnTo>
                      <a:lnTo>
                        <a:pt x="751" y="535"/>
                      </a:lnTo>
                      <a:lnTo>
                        <a:pt x="777" y="549"/>
                      </a:lnTo>
                      <a:lnTo>
                        <a:pt x="795" y="567"/>
                      </a:lnTo>
                      <a:lnTo>
                        <a:pt x="819" y="577"/>
                      </a:lnTo>
                      <a:lnTo>
                        <a:pt x="846" y="583"/>
                      </a:lnTo>
                      <a:lnTo>
                        <a:pt x="861" y="592"/>
                      </a:lnTo>
                      <a:lnTo>
                        <a:pt x="874" y="606"/>
                      </a:lnTo>
                      <a:lnTo>
                        <a:pt x="889" y="621"/>
                      </a:lnTo>
                      <a:lnTo>
                        <a:pt x="888" y="634"/>
                      </a:lnTo>
                      <a:lnTo>
                        <a:pt x="867" y="637"/>
                      </a:lnTo>
                      <a:lnTo>
                        <a:pt x="853" y="631"/>
                      </a:lnTo>
                      <a:lnTo>
                        <a:pt x="832" y="618"/>
                      </a:lnTo>
                      <a:lnTo>
                        <a:pt x="807" y="618"/>
                      </a:lnTo>
                      <a:lnTo>
                        <a:pt x="780" y="618"/>
                      </a:lnTo>
                      <a:lnTo>
                        <a:pt x="759" y="615"/>
                      </a:lnTo>
                      <a:lnTo>
                        <a:pt x="736" y="592"/>
                      </a:lnTo>
                      <a:lnTo>
                        <a:pt x="718" y="588"/>
                      </a:lnTo>
                      <a:lnTo>
                        <a:pt x="684" y="588"/>
                      </a:lnTo>
                      <a:lnTo>
                        <a:pt x="615" y="588"/>
                      </a:lnTo>
                      <a:lnTo>
                        <a:pt x="604" y="606"/>
                      </a:lnTo>
                      <a:lnTo>
                        <a:pt x="589" y="621"/>
                      </a:lnTo>
                      <a:lnTo>
                        <a:pt x="576" y="628"/>
                      </a:lnTo>
                      <a:lnTo>
                        <a:pt x="580" y="666"/>
                      </a:lnTo>
                      <a:lnTo>
                        <a:pt x="600" y="702"/>
                      </a:lnTo>
                      <a:lnTo>
                        <a:pt x="618" y="723"/>
                      </a:lnTo>
                      <a:lnTo>
                        <a:pt x="630" y="753"/>
                      </a:lnTo>
                      <a:lnTo>
                        <a:pt x="631" y="787"/>
                      </a:lnTo>
                      <a:lnTo>
                        <a:pt x="640" y="807"/>
                      </a:lnTo>
                      <a:lnTo>
                        <a:pt x="654" y="838"/>
                      </a:lnTo>
                      <a:lnTo>
                        <a:pt x="664" y="862"/>
                      </a:lnTo>
                      <a:lnTo>
                        <a:pt x="664" y="889"/>
                      </a:lnTo>
                      <a:lnTo>
                        <a:pt x="654" y="898"/>
                      </a:lnTo>
                      <a:lnTo>
                        <a:pt x="642" y="898"/>
                      </a:lnTo>
                      <a:lnTo>
                        <a:pt x="624" y="870"/>
                      </a:lnTo>
                      <a:lnTo>
                        <a:pt x="612" y="837"/>
                      </a:lnTo>
                      <a:lnTo>
                        <a:pt x="583" y="808"/>
                      </a:lnTo>
                      <a:lnTo>
                        <a:pt x="568" y="789"/>
                      </a:lnTo>
                      <a:lnTo>
                        <a:pt x="556" y="760"/>
                      </a:lnTo>
                      <a:lnTo>
                        <a:pt x="549" y="738"/>
                      </a:lnTo>
                      <a:lnTo>
                        <a:pt x="513" y="708"/>
                      </a:lnTo>
                      <a:lnTo>
                        <a:pt x="489" y="682"/>
                      </a:lnTo>
                      <a:lnTo>
                        <a:pt x="415" y="684"/>
                      </a:lnTo>
                      <a:lnTo>
                        <a:pt x="390" y="730"/>
                      </a:lnTo>
                      <a:lnTo>
                        <a:pt x="372" y="759"/>
                      </a:lnTo>
                      <a:lnTo>
                        <a:pt x="361" y="798"/>
                      </a:lnTo>
                      <a:lnTo>
                        <a:pt x="339" y="838"/>
                      </a:lnTo>
                      <a:lnTo>
                        <a:pt x="316" y="874"/>
                      </a:lnTo>
                      <a:lnTo>
                        <a:pt x="294" y="907"/>
                      </a:lnTo>
                      <a:lnTo>
                        <a:pt x="285" y="915"/>
                      </a:lnTo>
                      <a:lnTo>
                        <a:pt x="268" y="909"/>
                      </a:lnTo>
                      <a:lnTo>
                        <a:pt x="268" y="894"/>
                      </a:lnTo>
                      <a:lnTo>
                        <a:pt x="276" y="867"/>
                      </a:lnTo>
                      <a:lnTo>
                        <a:pt x="291" y="837"/>
                      </a:lnTo>
                      <a:lnTo>
                        <a:pt x="294" y="790"/>
                      </a:lnTo>
                      <a:lnTo>
                        <a:pt x="298" y="766"/>
                      </a:lnTo>
                      <a:lnTo>
                        <a:pt x="313" y="744"/>
                      </a:lnTo>
                      <a:lnTo>
                        <a:pt x="319" y="699"/>
                      </a:lnTo>
                      <a:lnTo>
                        <a:pt x="324" y="664"/>
                      </a:lnTo>
                      <a:lnTo>
                        <a:pt x="336" y="637"/>
                      </a:lnTo>
                      <a:lnTo>
                        <a:pt x="309" y="609"/>
                      </a:lnTo>
                      <a:lnTo>
                        <a:pt x="283" y="583"/>
                      </a:lnTo>
                      <a:lnTo>
                        <a:pt x="271" y="577"/>
                      </a:lnTo>
                      <a:lnTo>
                        <a:pt x="231" y="601"/>
                      </a:lnTo>
                      <a:lnTo>
                        <a:pt x="201" y="619"/>
                      </a:lnTo>
                      <a:lnTo>
                        <a:pt x="162" y="633"/>
                      </a:lnTo>
                      <a:lnTo>
                        <a:pt x="118" y="640"/>
                      </a:lnTo>
                      <a:lnTo>
                        <a:pt x="88" y="655"/>
                      </a:lnTo>
                      <a:lnTo>
                        <a:pt x="63" y="666"/>
                      </a:lnTo>
                      <a:lnTo>
                        <a:pt x="27" y="666"/>
                      </a:lnTo>
                      <a:lnTo>
                        <a:pt x="16" y="655"/>
                      </a:lnTo>
                      <a:lnTo>
                        <a:pt x="30" y="642"/>
                      </a:lnTo>
                      <a:lnTo>
                        <a:pt x="67" y="628"/>
                      </a:lnTo>
                      <a:lnTo>
                        <a:pt x="94" y="606"/>
                      </a:lnTo>
                      <a:lnTo>
                        <a:pt x="120" y="588"/>
                      </a:lnTo>
                      <a:lnTo>
                        <a:pt x="136" y="576"/>
                      </a:lnTo>
                      <a:lnTo>
                        <a:pt x="162" y="567"/>
                      </a:lnTo>
                      <a:lnTo>
                        <a:pt x="204" y="531"/>
                      </a:lnTo>
                      <a:lnTo>
                        <a:pt x="231" y="510"/>
                      </a:lnTo>
                      <a:lnTo>
                        <a:pt x="247" y="504"/>
                      </a:lnTo>
                      <a:lnTo>
                        <a:pt x="250" y="429"/>
                      </a:lnTo>
                      <a:lnTo>
                        <a:pt x="204" y="396"/>
                      </a:lnTo>
                      <a:lnTo>
                        <a:pt x="190" y="390"/>
                      </a:lnTo>
                      <a:lnTo>
                        <a:pt x="129" y="385"/>
                      </a:lnTo>
                      <a:lnTo>
                        <a:pt x="105" y="369"/>
                      </a:lnTo>
                      <a:lnTo>
                        <a:pt x="81" y="355"/>
                      </a:lnTo>
                      <a:lnTo>
                        <a:pt x="63" y="345"/>
                      </a:lnTo>
                      <a:lnTo>
                        <a:pt x="34" y="339"/>
                      </a:lnTo>
                      <a:lnTo>
                        <a:pt x="3" y="307"/>
                      </a:lnTo>
                      <a:lnTo>
                        <a:pt x="0" y="291"/>
                      </a:lnTo>
                      <a:lnTo>
                        <a:pt x="9" y="285"/>
                      </a:lnTo>
                      <a:lnTo>
                        <a:pt x="39" y="286"/>
                      </a:lnTo>
                      <a:lnTo>
                        <a:pt x="67" y="301"/>
                      </a:lnTo>
                      <a:lnTo>
                        <a:pt x="85" y="304"/>
                      </a:lnTo>
                      <a:lnTo>
                        <a:pt x="115" y="306"/>
                      </a:lnTo>
                      <a:lnTo>
                        <a:pt x="148" y="318"/>
                      </a:lnTo>
                      <a:lnTo>
                        <a:pt x="165" y="324"/>
                      </a:lnTo>
                      <a:lnTo>
                        <a:pt x="226" y="327"/>
                      </a:lnTo>
                      <a:lnTo>
                        <a:pt x="258" y="334"/>
                      </a:lnTo>
                      <a:lnTo>
                        <a:pt x="279" y="334"/>
                      </a:lnTo>
                    </a:path>
                  </a:pathLst>
                </a:custGeom>
                <a:solidFill>
                  <a:schemeClr val="hlink">
                    <a:alpha val="50000"/>
                  </a:schemeClr>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grpSp>
      <p:sp>
        <p:nvSpPr>
          <p:cNvPr id="34833" name="标题 34832"/>
          <p:cNvSpPr>
            <a:spLocks noGrp="1"/>
          </p:cNvSpPr>
          <p:nvPr>
            <p:ph type="ctrTitle"/>
          </p:nvPr>
        </p:nvSpPr>
        <p:spPr>
          <a:xfrm>
            <a:off x="1652588" y="1806575"/>
            <a:ext cx="7391400" cy="1143000"/>
          </a:xfrm>
          <a:prstGeom prst="rect">
            <a:avLst/>
          </a:prstGeom>
          <a:noFill/>
          <a:ln w="9525">
            <a:noFill/>
          </a:ln>
        </p:spPr>
        <p:txBody>
          <a:bodyPr lIns="92075" tIns="46038" rIns="92075" bIns="46038" anchor="ctr" anchorCtr="0"/>
          <a:lstStyle>
            <a:lvl1pPr lvl="0">
              <a:buClrTx/>
              <a:buSzTx/>
              <a:buFontTx/>
              <a:defRPr/>
            </a:lvl1pPr>
          </a:lstStyle>
          <a:p>
            <a:pPr lvl="0"/>
            <a:r>
              <a:rPr lang="zh-CN" altLang="en-US"/>
              <a:t>单击此处编辑母版标题样式</a:t>
            </a:r>
            <a:endParaRPr lang="zh-CN" altLang="en-US"/>
          </a:p>
        </p:txBody>
      </p:sp>
      <p:sp>
        <p:nvSpPr>
          <p:cNvPr id="34834" name="副标题 34833"/>
          <p:cNvSpPr>
            <a:spLocks noGrp="1"/>
          </p:cNvSpPr>
          <p:nvPr>
            <p:ph type="subTitle" idx="1"/>
          </p:nvPr>
        </p:nvSpPr>
        <p:spPr>
          <a:xfrm>
            <a:off x="2590800" y="3559175"/>
            <a:ext cx="6400800" cy="1752600"/>
          </a:xfrm>
          <a:prstGeom prst="rect">
            <a:avLst/>
          </a:prstGeom>
          <a:noFill/>
          <a:ln w="9525">
            <a:noFill/>
          </a:ln>
        </p:spPr>
        <p:txBody>
          <a:bodyPr lIns="92075" tIns="46038" rIns="92075" bIns="46038" anchor="t" anchorCtr="0"/>
          <a:lstStyle>
            <a:lvl1pPr marL="0" lvl="0" indent="0">
              <a:buClr>
                <a:schemeClr val="tx2"/>
              </a:buClr>
              <a:buSzPct val="95000"/>
              <a:buFont typeface="Wingdings" panose="05000000000000000000" pitchFamily="2" charset="2"/>
              <a:buNone/>
              <a:defRPr/>
            </a:lvl1pPr>
            <a:lvl2pPr marL="457200" lvl="1" indent="0" algn="ctr">
              <a:buClrTx/>
              <a:buSzTx/>
              <a:buFontTx/>
              <a:buNone/>
              <a:defRPr/>
            </a:lvl2pPr>
            <a:lvl3pPr marL="914400" lvl="2" indent="0" algn="ctr">
              <a:buClrTx/>
              <a:buSzTx/>
              <a:buFontTx/>
              <a:buNone/>
              <a:defRPr/>
            </a:lvl3pPr>
            <a:lvl4pPr marL="1371600" lvl="3" indent="0" algn="ctr">
              <a:buClrTx/>
              <a:buSzTx/>
              <a:buFontTx/>
              <a:buNone/>
              <a:defRPr/>
            </a:lvl4pPr>
            <a:lvl5pPr marL="1828800" lvl="4" indent="0" algn="ctr">
              <a:buClrTx/>
              <a:buSzTx/>
              <a:buFontTx/>
              <a:buNone/>
              <a:defRPr/>
            </a:lvl5pPr>
          </a:lstStyle>
          <a:p>
            <a:pPr lvl="0"/>
            <a:r>
              <a:rPr lang="zh-CN" altLang="en-US"/>
              <a:t>单击此处编辑母版副标题样式</a:t>
            </a:r>
            <a:endParaRPr lang="zh-CN" altLang="en-US"/>
          </a:p>
        </p:txBody>
      </p:sp>
      <p:sp>
        <p:nvSpPr>
          <p:cNvPr id="34835" name="日期占位符 34834"/>
          <p:cNvSpPr>
            <a:spLocks noGrp="1"/>
          </p:cNvSpPr>
          <p:nvPr>
            <p:ph type="dt" sz="half" idx="2"/>
          </p:nvPr>
        </p:nvSpPr>
        <p:spPr>
          <a:xfrm>
            <a:off x="1524000" y="6350000"/>
            <a:ext cx="1724025" cy="457200"/>
          </a:xfrm>
          <a:prstGeom prst="rect">
            <a:avLst/>
          </a:prstGeom>
          <a:noFill/>
          <a:ln w="9525">
            <a:noFill/>
          </a:ln>
        </p:spPr>
        <p:txBody>
          <a:bodyPr lIns="92075" tIns="46038" rIns="92075" bIns="46038" anchor="b" anchorCtr="0"/>
          <a:lstStyle>
            <a:lvl1pPr>
              <a:defRPr sz="1400">
                <a:solidFill>
                  <a:schemeClr val="tx2"/>
                </a:solidFill>
              </a:defRPr>
            </a:lvl1pPr>
          </a:lstStyle>
          <a:p>
            <a:endParaRPr lang="zh-CN" altLang="en-US">
              <a:latin typeface="Times New Roman" panose="02020603050405020304" pitchFamily="18" charset="0"/>
            </a:endParaRPr>
          </a:p>
        </p:txBody>
      </p:sp>
      <p:sp>
        <p:nvSpPr>
          <p:cNvPr id="34836" name="页脚占位符 34835"/>
          <p:cNvSpPr>
            <a:spLocks noGrp="1"/>
          </p:cNvSpPr>
          <p:nvPr>
            <p:ph type="ftr" sz="quarter" idx="3"/>
          </p:nvPr>
        </p:nvSpPr>
        <p:spPr>
          <a:xfrm>
            <a:off x="3643313" y="6350000"/>
            <a:ext cx="3449637" cy="457200"/>
          </a:xfrm>
          <a:prstGeom prst="rect">
            <a:avLst/>
          </a:prstGeom>
          <a:noFill/>
          <a:ln w="9525">
            <a:noFill/>
          </a:ln>
        </p:spPr>
        <p:txBody>
          <a:bodyPr lIns="92075" tIns="46038" rIns="92075" bIns="46038" anchor="b" anchorCtr="0"/>
          <a:lstStyle>
            <a:lvl1pPr algn="ctr">
              <a:defRPr sz="1400">
                <a:solidFill>
                  <a:schemeClr val="tx2"/>
                </a:solidFill>
              </a:defRPr>
            </a:lvl1pPr>
          </a:lstStyle>
          <a:p>
            <a:endParaRPr lang="zh-CN" altLang="en-US">
              <a:latin typeface="Times New Roman" panose="02020603050405020304" pitchFamily="18" charset="0"/>
            </a:endParaRPr>
          </a:p>
        </p:txBody>
      </p:sp>
      <p:sp>
        <p:nvSpPr>
          <p:cNvPr id="34837" name="灯片编号占位符 34836"/>
          <p:cNvSpPr>
            <a:spLocks noGrp="1"/>
          </p:cNvSpPr>
          <p:nvPr>
            <p:ph type="sldNum" sz="quarter" idx="4"/>
          </p:nvPr>
        </p:nvSpPr>
        <p:spPr>
          <a:xfrm>
            <a:off x="7391400" y="6350000"/>
            <a:ext cx="1724025" cy="457200"/>
          </a:xfrm>
          <a:prstGeom prst="rect">
            <a:avLst/>
          </a:prstGeom>
          <a:noFill/>
          <a:ln w="9525">
            <a:noFill/>
          </a:ln>
        </p:spPr>
        <p:txBody>
          <a:bodyPr lIns="92075" tIns="46038" rIns="92075" bIns="46038" anchor="b" anchorCtr="0"/>
          <a:lstStyle>
            <a:lvl1pPr algn="r">
              <a:defRPr sz="1400">
                <a:solidFill>
                  <a:schemeClr val="tx2"/>
                </a:solidFill>
              </a:defRPr>
            </a:lvl1pPr>
          </a:lstStyle>
          <a:p>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479550" y="1981200"/>
            <a:ext cx="3736912" cy="4114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5368989" y="1981200"/>
            <a:ext cx="3736912" cy="4114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8" name="页脚占位符 7"/>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4" name="页脚占位符 3"/>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3" name="页脚占位符 2"/>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7199313" y="304800"/>
            <a:ext cx="1906588" cy="57912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1479550" y="304800"/>
            <a:ext cx="5609236" cy="57912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s>
            <a:gs pos="100000">
              <a:schemeClr val="accent2"/>
            </a:gs>
          </a:gsLst>
          <a:path path="rect">
            <a:fillToRect r="100000" b="100000"/>
          </a:path>
        </a:gradFill>
        <a:effectLst/>
      </p:bgPr>
    </p:bg>
    <p:spTree>
      <p:nvGrpSpPr>
        <p:cNvPr id="1" name=""/>
        <p:cNvGrpSpPr/>
        <p:nvPr/>
      </p:nvGrpSpPr>
      <p:grpSpPr/>
      <p:grpSp>
        <p:nvGrpSpPr>
          <p:cNvPr id="33794" name="组合 33793"/>
          <p:cNvGrpSpPr/>
          <p:nvPr/>
        </p:nvGrpSpPr>
        <p:grpSpPr>
          <a:xfrm>
            <a:off x="0" y="0"/>
            <a:ext cx="9142413" cy="6856413"/>
            <a:chExt cx="5759" cy="4319"/>
          </a:xfrm>
        </p:grpSpPr>
        <p:grpSp>
          <p:nvGrpSpPr>
            <p:cNvPr id="33795" name="组合 33794"/>
            <p:cNvGrpSpPr/>
            <p:nvPr/>
          </p:nvGrpSpPr>
          <p:grpSpPr>
            <a:xfrm>
              <a:off x="0" y="0"/>
              <a:ext cx="926" cy="4319"/>
              <a:chExt cx="926" cy="4319"/>
            </a:xfrm>
          </p:grpSpPr>
          <p:sp>
            <p:nvSpPr>
              <p:cNvPr id="33796" name="矩形 33795"/>
              <p:cNvSpPr/>
              <p:nvPr/>
            </p:nvSpPr>
            <p:spPr>
              <a:xfrm>
                <a:off x="0" y="0"/>
                <a:ext cx="923" cy="4319"/>
              </a:xfrm>
              <a:prstGeom prst="rect">
                <a:avLst/>
              </a:prstGeom>
              <a:solidFill>
                <a:schemeClr val="bg1"/>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pic>
            <p:nvPicPr>
              <p:cNvPr id="33797" name="图片 33796"/>
              <p:cNvPicPr/>
              <p:nvPr/>
            </p:nvPicPr>
            <p:blipFill>
              <a:blip r:embed="rId12"/>
              <a:stretch>
                <a:fillRect/>
              </a:stretch>
            </p:blipFill>
            <p:spPr>
              <a:xfrm>
                <a:off x="6" y="31"/>
                <a:ext cx="920" cy="944"/>
              </a:xfrm>
              <a:prstGeom prst="rect">
                <a:avLst/>
              </a:prstGeom>
              <a:noFill/>
              <a:ln w="9525">
                <a:noFill/>
              </a:ln>
            </p:spPr>
          </p:pic>
          <p:sp>
            <p:nvSpPr>
              <p:cNvPr id="33798" name="任意多边形 33797"/>
              <p:cNvSpPr/>
              <p:nvPr/>
            </p:nvSpPr>
            <p:spPr>
              <a:xfrm>
                <a:off x="6" y="1023"/>
                <a:ext cx="890" cy="916"/>
              </a:xfrm>
              <a:custGeom>
                <a:rect l="l" t="t" r="r" b="b"/>
                <a:pathLst>
                  <a:path w="890" h="916">
                    <a:moveTo>
                      <a:pt x="279" y="334"/>
                    </a:moveTo>
                    <a:lnTo>
                      <a:pt x="292" y="312"/>
                    </a:lnTo>
                    <a:lnTo>
                      <a:pt x="307" y="292"/>
                    </a:lnTo>
                    <a:lnTo>
                      <a:pt x="324" y="276"/>
                    </a:lnTo>
                    <a:lnTo>
                      <a:pt x="313" y="255"/>
                    </a:lnTo>
                    <a:lnTo>
                      <a:pt x="307" y="234"/>
                    </a:lnTo>
                    <a:lnTo>
                      <a:pt x="288" y="202"/>
                    </a:lnTo>
                    <a:lnTo>
                      <a:pt x="274" y="181"/>
                    </a:lnTo>
                    <a:lnTo>
                      <a:pt x="261" y="159"/>
                    </a:lnTo>
                    <a:lnTo>
                      <a:pt x="256" y="139"/>
                    </a:lnTo>
                    <a:lnTo>
                      <a:pt x="256" y="118"/>
                    </a:lnTo>
                    <a:lnTo>
                      <a:pt x="247" y="91"/>
                    </a:lnTo>
                    <a:lnTo>
                      <a:pt x="237" y="70"/>
                    </a:lnTo>
                    <a:lnTo>
                      <a:pt x="226" y="46"/>
                    </a:lnTo>
                    <a:lnTo>
                      <a:pt x="225" y="24"/>
                    </a:lnTo>
                    <a:lnTo>
                      <a:pt x="232" y="10"/>
                    </a:lnTo>
                    <a:lnTo>
                      <a:pt x="247" y="9"/>
                    </a:lnTo>
                    <a:lnTo>
                      <a:pt x="259" y="21"/>
                    </a:lnTo>
                    <a:lnTo>
                      <a:pt x="270" y="46"/>
                    </a:lnTo>
                    <a:lnTo>
                      <a:pt x="280" y="61"/>
                    </a:lnTo>
                    <a:lnTo>
                      <a:pt x="298" y="82"/>
                    </a:lnTo>
                    <a:lnTo>
                      <a:pt x="309" y="88"/>
                    </a:lnTo>
                    <a:lnTo>
                      <a:pt x="315" y="99"/>
                    </a:lnTo>
                    <a:lnTo>
                      <a:pt x="322" y="118"/>
                    </a:lnTo>
                    <a:lnTo>
                      <a:pt x="330" y="141"/>
                    </a:lnTo>
                    <a:lnTo>
                      <a:pt x="339" y="160"/>
                    </a:lnTo>
                    <a:lnTo>
                      <a:pt x="358" y="180"/>
                    </a:lnTo>
                    <a:lnTo>
                      <a:pt x="379" y="205"/>
                    </a:lnTo>
                    <a:lnTo>
                      <a:pt x="399" y="225"/>
                    </a:lnTo>
                    <a:lnTo>
                      <a:pt x="406" y="240"/>
                    </a:lnTo>
                    <a:lnTo>
                      <a:pt x="474" y="241"/>
                    </a:lnTo>
                    <a:lnTo>
                      <a:pt x="495" y="208"/>
                    </a:lnTo>
                    <a:lnTo>
                      <a:pt x="505" y="184"/>
                    </a:lnTo>
                    <a:lnTo>
                      <a:pt x="507" y="160"/>
                    </a:lnTo>
                    <a:lnTo>
                      <a:pt x="510" y="141"/>
                    </a:lnTo>
                    <a:lnTo>
                      <a:pt x="514" y="118"/>
                    </a:lnTo>
                    <a:lnTo>
                      <a:pt x="529" y="94"/>
                    </a:lnTo>
                    <a:lnTo>
                      <a:pt x="540" y="85"/>
                    </a:lnTo>
                    <a:lnTo>
                      <a:pt x="552" y="69"/>
                    </a:lnTo>
                    <a:lnTo>
                      <a:pt x="561" y="45"/>
                    </a:lnTo>
                    <a:lnTo>
                      <a:pt x="571" y="27"/>
                    </a:lnTo>
                    <a:lnTo>
                      <a:pt x="589" y="13"/>
                    </a:lnTo>
                    <a:lnTo>
                      <a:pt x="604" y="0"/>
                    </a:lnTo>
                    <a:lnTo>
                      <a:pt x="613" y="6"/>
                    </a:lnTo>
                    <a:lnTo>
                      <a:pt x="615" y="16"/>
                    </a:lnTo>
                    <a:lnTo>
                      <a:pt x="606" y="27"/>
                    </a:lnTo>
                    <a:lnTo>
                      <a:pt x="603" y="34"/>
                    </a:lnTo>
                    <a:lnTo>
                      <a:pt x="600" y="49"/>
                    </a:lnTo>
                    <a:lnTo>
                      <a:pt x="600" y="79"/>
                    </a:lnTo>
                    <a:lnTo>
                      <a:pt x="600" y="103"/>
                    </a:lnTo>
                    <a:lnTo>
                      <a:pt x="592" y="124"/>
                    </a:lnTo>
                    <a:lnTo>
                      <a:pt x="583" y="145"/>
                    </a:lnTo>
                    <a:lnTo>
                      <a:pt x="576" y="162"/>
                    </a:lnTo>
                    <a:lnTo>
                      <a:pt x="574" y="186"/>
                    </a:lnTo>
                    <a:lnTo>
                      <a:pt x="574" y="216"/>
                    </a:lnTo>
                    <a:lnTo>
                      <a:pt x="568" y="244"/>
                    </a:lnTo>
                    <a:lnTo>
                      <a:pt x="568" y="282"/>
                    </a:lnTo>
                    <a:lnTo>
                      <a:pt x="588" y="300"/>
                    </a:lnTo>
                    <a:lnTo>
                      <a:pt x="607" y="325"/>
                    </a:lnTo>
                    <a:lnTo>
                      <a:pt x="645" y="325"/>
                    </a:lnTo>
                    <a:lnTo>
                      <a:pt x="678" y="312"/>
                    </a:lnTo>
                    <a:lnTo>
                      <a:pt x="697" y="292"/>
                    </a:lnTo>
                    <a:lnTo>
                      <a:pt x="720" y="277"/>
                    </a:lnTo>
                    <a:lnTo>
                      <a:pt x="777" y="274"/>
                    </a:lnTo>
                    <a:lnTo>
                      <a:pt x="801" y="265"/>
                    </a:lnTo>
                    <a:lnTo>
                      <a:pt x="816" y="253"/>
                    </a:lnTo>
                    <a:lnTo>
                      <a:pt x="859" y="252"/>
                    </a:lnTo>
                    <a:lnTo>
                      <a:pt x="865" y="265"/>
                    </a:lnTo>
                    <a:lnTo>
                      <a:pt x="861" y="279"/>
                    </a:lnTo>
                    <a:lnTo>
                      <a:pt x="843" y="288"/>
                    </a:lnTo>
                    <a:lnTo>
                      <a:pt x="819" y="300"/>
                    </a:lnTo>
                    <a:lnTo>
                      <a:pt x="796" y="324"/>
                    </a:lnTo>
                    <a:lnTo>
                      <a:pt x="786" y="334"/>
                    </a:lnTo>
                    <a:lnTo>
                      <a:pt x="765" y="343"/>
                    </a:lnTo>
                    <a:lnTo>
                      <a:pt x="735" y="352"/>
                    </a:lnTo>
                    <a:lnTo>
                      <a:pt x="714" y="367"/>
                    </a:lnTo>
                    <a:lnTo>
                      <a:pt x="687" y="390"/>
                    </a:lnTo>
                    <a:lnTo>
                      <a:pt x="669" y="409"/>
                    </a:lnTo>
                    <a:lnTo>
                      <a:pt x="649" y="420"/>
                    </a:lnTo>
                    <a:lnTo>
                      <a:pt x="648" y="481"/>
                    </a:lnTo>
                    <a:lnTo>
                      <a:pt x="673" y="510"/>
                    </a:lnTo>
                    <a:lnTo>
                      <a:pt x="703" y="526"/>
                    </a:lnTo>
                    <a:lnTo>
                      <a:pt x="730" y="531"/>
                    </a:lnTo>
                    <a:lnTo>
                      <a:pt x="751" y="535"/>
                    </a:lnTo>
                    <a:lnTo>
                      <a:pt x="777" y="549"/>
                    </a:lnTo>
                    <a:lnTo>
                      <a:pt x="795" y="567"/>
                    </a:lnTo>
                    <a:lnTo>
                      <a:pt x="819" y="577"/>
                    </a:lnTo>
                    <a:lnTo>
                      <a:pt x="846" y="583"/>
                    </a:lnTo>
                    <a:lnTo>
                      <a:pt x="861" y="592"/>
                    </a:lnTo>
                    <a:lnTo>
                      <a:pt x="874" y="606"/>
                    </a:lnTo>
                    <a:lnTo>
                      <a:pt x="889" y="621"/>
                    </a:lnTo>
                    <a:lnTo>
                      <a:pt x="888" y="634"/>
                    </a:lnTo>
                    <a:lnTo>
                      <a:pt x="867" y="637"/>
                    </a:lnTo>
                    <a:lnTo>
                      <a:pt x="853" y="631"/>
                    </a:lnTo>
                    <a:lnTo>
                      <a:pt x="832" y="618"/>
                    </a:lnTo>
                    <a:lnTo>
                      <a:pt x="807" y="618"/>
                    </a:lnTo>
                    <a:lnTo>
                      <a:pt x="780" y="618"/>
                    </a:lnTo>
                    <a:lnTo>
                      <a:pt x="759" y="615"/>
                    </a:lnTo>
                    <a:lnTo>
                      <a:pt x="736" y="592"/>
                    </a:lnTo>
                    <a:lnTo>
                      <a:pt x="718" y="588"/>
                    </a:lnTo>
                    <a:lnTo>
                      <a:pt x="684" y="588"/>
                    </a:lnTo>
                    <a:lnTo>
                      <a:pt x="615" y="588"/>
                    </a:lnTo>
                    <a:lnTo>
                      <a:pt x="604" y="606"/>
                    </a:lnTo>
                    <a:lnTo>
                      <a:pt x="589" y="621"/>
                    </a:lnTo>
                    <a:lnTo>
                      <a:pt x="576" y="628"/>
                    </a:lnTo>
                    <a:lnTo>
                      <a:pt x="580" y="666"/>
                    </a:lnTo>
                    <a:lnTo>
                      <a:pt x="600" y="702"/>
                    </a:lnTo>
                    <a:lnTo>
                      <a:pt x="618" y="723"/>
                    </a:lnTo>
                    <a:lnTo>
                      <a:pt x="630" y="753"/>
                    </a:lnTo>
                    <a:lnTo>
                      <a:pt x="631" y="787"/>
                    </a:lnTo>
                    <a:lnTo>
                      <a:pt x="640" y="807"/>
                    </a:lnTo>
                    <a:lnTo>
                      <a:pt x="654" y="838"/>
                    </a:lnTo>
                    <a:lnTo>
                      <a:pt x="664" y="862"/>
                    </a:lnTo>
                    <a:lnTo>
                      <a:pt x="664" y="889"/>
                    </a:lnTo>
                    <a:lnTo>
                      <a:pt x="654" y="898"/>
                    </a:lnTo>
                    <a:lnTo>
                      <a:pt x="642" y="898"/>
                    </a:lnTo>
                    <a:lnTo>
                      <a:pt x="624" y="870"/>
                    </a:lnTo>
                    <a:lnTo>
                      <a:pt x="612" y="837"/>
                    </a:lnTo>
                    <a:lnTo>
                      <a:pt x="583" y="808"/>
                    </a:lnTo>
                    <a:lnTo>
                      <a:pt x="568" y="789"/>
                    </a:lnTo>
                    <a:lnTo>
                      <a:pt x="556" y="760"/>
                    </a:lnTo>
                    <a:lnTo>
                      <a:pt x="549" y="738"/>
                    </a:lnTo>
                    <a:lnTo>
                      <a:pt x="513" y="708"/>
                    </a:lnTo>
                    <a:lnTo>
                      <a:pt x="489" y="682"/>
                    </a:lnTo>
                    <a:lnTo>
                      <a:pt x="415" y="684"/>
                    </a:lnTo>
                    <a:lnTo>
                      <a:pt x="390" y="730"/>
                    </a:lnTo>
                    <a:lnTo>
                      <a:pt x="372" y="759"/>
                    </a:lnTo>
                    <a:lnTo>
                      <a:pt x="361" y="798"/>
                    </a:lnTo>
                    <a:lnTo>
                      <a:pt x="339" y="838"/>
                    </a:lnTo>
                    <a:lnTo>
                      <a:pt x="316" y="874"/>
                    </a:lnTo>
                    <a:lnTo>
                      <a:pt x="294" y="907"/>
                    </a:lnTo>
                    <a:lnTo>
                      <a:pt x="285" y="915"/>
                    </a:lnTo>
                    <a:lnTo>
                      <a:pt x="268" y="909"/>
                    </a:lnTo>
                    <a:lnTo>
                      <a:pt x="268" y="894"/>
                    </a:lnTo>
                    <a:lnTo>
                      <a:pt x="276" y="867"/>
                    </a:lnTo>
                    <a:lnTo>
                      <a:pt x="291" y="837"/>
                    </a:lnTo>
                    <a:lnTo>
                      <a:pt x="294" y="790"/>
                    </a:lnTo>
                    <a:lnTo>
                      <a:pt x="298" y="766"/>
                    </a:lnTo>
                    <a:lnTo>
                      <a:pt x="313" y="744"/>
                    </a:lnTo>
                    <a:lnTo>
                      <a:pt x="319" y="699"/>
                    </a:lnTo>
                    <a:lnTo>
                      <a:pt x="324" y="664"/>
                    </a:lnTo>
                    <a:lnTo>
                      <a:pt x="336" y="637"/>
                    </a:lnTo>
                    <a:lnTo>
                      <a:pt x="309" y="609"/>
                    </a:lnTo>
                    <a:lnTo>
                      <a:pt x="283" y="583"/>
                    </a:lnTo>
                    <a:lnTo>
                      <a:pt x="271" y="577"/>
                    </a:lnTo>
                    <a:lnTo>
                      <a:pt x="231" y="601"/>
                    </a:lnTo>
                    <a:lnTo>
                      <a:pt x="201" y="619"/>
                    </a:lnTo>
                    <a:lnTo>
                      <a:pt x="162" y="633"/>
                    </a:lnTo>
                    <a:lnTo>
                      <a:pt x="118" y="640"/>
                    </a:lnTo>
                    <a:lnTo>
                      <a:pt x="88" y="655"/>
                    </a:lnTo>
                    <a:lnTo>
                      <a:pt x="63" y="666"/>
                    </a:lnTo>
                    <a:lnTo>
                      <a:pt x="27" y="666"/>
                    </a:lnTo>
                    <a:lnTo>
                      <a:pt x="16" y="655"/>
                    </a:lnTo>
                    <a:lnTo>
                      <a:pt x="30" y="642"/>
                    </a:lnTo>
                    <a:lnTo>
                      <a:pt x="67" y="628"/>
                    </a:lnTo>
                    <a:lnTo>
                      <a:pt x="94" y="606"/>
                    </a:lnTo>
                    <a:lnTo>
                      <a:pt x="120" y="588"/>
                    </a:lnTo>
                    <a:lnTo>
                      <a:pt x="136" y="576"/>
                    </a:lnTo>
                    <a:lnTo>
                      <a:pt x="162" y="567"/>
                    </a:lnTo>
                    <a:lnTo>
                      <a:pt x="204" y="531"/>
                    </a:lnTo>
                    <a:lnTo>
                      <a:pt x="231" y="510"/>
                    </a:lnTo>
                    <a:lnTo>
                      <a:pt x="247" y="504"/>
                    </a:lnTo>
                    <a:lnTo>
                      <a:pt x="250" y="429"/>
                    </a:lnTo>
                    <a:lnTo>
                      <a:pt x="204" y="396"/>
                    </a:lnTo>
                    <a:lnTo>
                      <a:pt x="190" y="390"/>
                    </a:lnTo>
                    <a:lnTo>
                      <a:pt x="129" y="385"/>
                    </a:lnTo>
                    <a:lnTo>
                      <a:pt x="105" y="369"/>
                    </a:lnTo>
                    <a:lnTo>
                      <a:pt x="81" y="355"/>
                    </a:lnTo>
                    <a:lnTo>
                      <a:pt x="63" y="345"/>
                    </a:lnTo>
                    <a:lnTo>
                      <a:pt x="34" y="339"/>
                    </a:lnTo>
                    <a:lnTo>
                      <a:pt x="3" y="307"/>
                    </a:lnTo>
                    <a:lnTo>
                      <a:pt x="0" y="291"/>
                    </a:lnTo>
                    <a:lnTo>
                      <a:pt x="9" y="285"/>
                    </a:lnTo>
                    <a:lnTo>
                      <a:pt x="39" y="286"/>
                    </a:lnTo>
                    <a:lnTo>
                      <a:pt x="67" y="301"/>
                    </a:lnTo>
                    <a:lnTo>
                      <a:pt x="85" y="304"/>
                    </a:lnTo>
                    <a:lnTo>
                      <a:pt x="115" y="306"/>
                    </a:lnTo>
                    <a:lnTo>
                      <a:pt x="148" y="318"/>
                    </a:lnTo>
                    <a:lnTo>
                      <a:pt x="165" y="324"/>
                    </a:lnTo>
                    <a:lnTo>
                      <a:pt x="226" y="327"/>
                    </a:lnTo>
                    <a:lnTo>
                      <a:pt x="258" y="334"/>
                    </a:lnTo>
                    <a:lnTo>
                      <a:pt x="279" y="334"/>
                    </a:lnTo>
                  </a:path>
                </a:pathLst>
              </a:custGeom>
              <a:solidFill>
                <a:schemeClr val="hlink">
                  <a:alpha val="50000"/>
                </a:schemeClr>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3799" name="任意多边形 33798"/>
              <p:cNvSpPr/>
              <p:nvPr/>
            </p:nvSpPr>
            <p:spPr>
              <a:xfrm>
                <a:off x="6" y="2087"/>
                <a:ext cx="890" cy="916"/>
              </a:xfrm>
              <a:custGeom>
                <a:rect l="l" t="t" r="r" b="b"/>
                <a:pathLst>
                  <a:path w="890" h="916">
                    <a:moveTo>
                      <a:pt x="279" y="334"/>
                    </a:moveTo>
                    <a:lnTo>
                      <a:pt x="292" y="312"/>
                    </a:lnTo>
                    <a:lnTo>
                      <a:pt x="307" y="292"/>
                    </a:lnTo>
                    <a:lnTo>
                      <a:pt x="324" y="276"/>
                    </a:lnTo>
                    <a:lnTo>
                      <a:pt x="313" y="255"/>
                    </a:lnTo>
                    <a:lnTo>
                      <a:pt x="307" y="234"/>
                    </a:lnTo>
                    <a:lnTo>
                      <a:pt x="288" y="202"/>
                    </a:lnTo>
                    <a:lnTo>
                      <a:pt x="274" y="181"/>
                    </a:lnTo>
                    <a:lnTo>
                      <a:pt x="261" y="159"/>
                    </a:lnTo>
                    <a:lnTo>
                      <a:pt x="256" y="139"/>
                    </a:lnTo>
                    <a:lnTo>
                      <a:pt x="256" y="118"/>
                    </a:lnTo>
                    <a:lnTo>
                      <a:pt x="247" y="91"/>
                    </a:lnTo>
                    <a:lnTo>
                      <a:pt x="237" y="70"/>
                    </a:lnTo>
                    <a:lnTo>
                      <a:pt x="226" y="46"/>
                    </a:lnTo>
                    <a:lnTo>
                      <a:pt x="225" y="24"/>
                    </a:lnTo>
                    <a:lnTo>
                      <a:pt x="232" y="10"/>
                    </a:lnTo>
                    <a:lnTo>
                      <a:pt x="247" y="9"/>
                    </a:lnTo>
                    <a:lnTo>
                      <a:pt x="259" y="21"/>
                    </a:lnTo>
                    <a:lnTo>
                      <a:pt x="270" y="46"/>
                    </a:lnTo>
                    <a:lnTo>
                      <a:pt x="280" y="61"/>
                    </a:lnTo>
                    <a:lnTo>
                      <a:pt x="298" y="82"/>
                    </a:lnTo>
                    <a:lnTo>
                      <a:pt x="309" y="88"/>
                    </a:lnTo>
                    <a:lnTo>
                      <a:pt x="315" y="99"/>
                    </a:lnTo>
                    <a:lnTo>
                      <a:pt x="322" y="118"/>
                    </a:lnTo>
                    <a:lnTo>
                      <a:pt x="330" y="141"/>
                    </a:lnTo>
                    <a:lnTo>
                      <a:pt x="339" y="160"/>
                    </a:lnTo>
                    <a:lnTo>
                      <a:pt x="358" y="180"/>
                    </a:lnTo>
                    <a:lnTo>
                      <a:pt x="379" y="205"/>
                    </a:lnTo>
                    <a:lnTo>
                      <a:pt x="399" y="225"/>
                    </a:lnTo>
                    <a:lnTo>
                      <a:pt x="406" y="240"/>
                    </a:lnTo>
                    <a:lnTo>
                      <a:pt x="474" y="241"/>
                    </a:lnTo>
                    <a:lnTo>
                      <a:pt x="495" y="208"/>
                    </a:lnTo>
                    <a:lnTo>
                      <a:pt x="505" y="184"/>
                    </a:lnTo>
                    <a:lnTo>
                      <a:pt x="507" y="160"/>
                    </a:lnTo>
                    <a:lnTo>
                      <a:pt x="510" y="141"/>
                    </a:lnTo>
                    <a:lnTo>
                      <a:pt x="514" y="118"/>
                    </a:lnTo>
                    <a:lnTo>
                      <a:pt x="529" y="94"/>
                    </a:lnTo>
                    <a:lnTo>
                      <a:pt x="540" y="85"/>
                    </a:lnTo>
                    <a:lnTo>
                      <a:pt x="552" y="69"/>
                    </a:lnTo>
                    <a:lnTo>
                      <a:pt x="561" y="45"/>
                    </a:lnTo>
                    <a:lnTo>
                      <a:pt x="571" y="27"/>
                    </a:lnTo>
                    <a:lnTo>
                      <a:pt x="589" y="13"/>
                    </a:lnTo>
                    <a:lnTo>
                      <a:pt x="604" y="0"/>
                    </a:lnTo>
                    <a:lnTo>
                      <a:pt x="613" y="6"/>
                    </a:lnTo>
                    <a:lnTo>
                      <a:pt x="615" y="16"/>
                    </a:lnTo>
                    <a:lnTo>
                      <a:pt x="606" y="27"/>
                    </a:lnTo>
                    <a:lnTo>
                      <a:pt x="603" y="34"/>
                    </a:lnTo>
                    <a:lnTo>
                      <a:pt x="600" y="49"/>
                    </a:lnTo>
                    <a:lnTo>
                      <a:pt x="600" y="79"/>
                    </a:lnTo>
                    <a:lnTo>
                      <a:pt x="600" y="103"/>
                    </a:lnTo>
                    <a:lnTo>
                      <a:pt x="592" y="124"/>
                    </a:lnTo>
                    <a:lnTo>
                      <a:pt x="583" y="145"/>
                    </a:lnTo>
                    <a:lnTo>
                      <a:pt x="576" y="162"/>
                    </a:lnTo>
                    <a:lnTo>
                      <a:pt x="574" y="186"/>
                    </a:lnTo>
                    <a:lnTo>
                      <a:pt x="574" y="216"/>
                    </a:lnTo>
                    <a:lnTo>
                      <a:pt x="568" y="244"/>
                    </a:lnTo>
                    <a:lnTo>
                      <a:pt x="568" y="282"/>
                    </a:lnTo>
                    <a:lnTo>
                      <a:pt x="588" y="300"/>
                    </a:lnTo>
                    <a:lnTo>
                      <a:pt x="607" y="325"/>
                    </a:lnTo>
                    <a:lnTo>
                      <a:pt x="645" y="325"/>
                    </a:lnTo>
                    <a:lnTo>
                      <a:pt x="678" y="312"/>
                    </a:lnTo>
                    <a:lnTo>
                      <a:pt x="697" y="292"/>
                    </a:lnTo>
                    <a:lnTo>
                      <a:pt x="720" y="277"/>
                    </a:lnTo>
                    <a:lnTo>
                      <a:pt x="777" y="274"/>
                    </a:lnTo>
                    <a:lnTo>
                      <a:pt x="801" y="265"/>
                    </a:lnTo>
                    <a:lnTo>
                      <a:pt x="816" y="253"/>
                    </a:lnTo>
                    <a:lnTo>
                      <a:pt x="859" y="252"/>
                    </a:lnTo>
                    <a:lnTo>
                      <a:pt x="865" y="265"/>
                    </a:lnTo>
                    <a:lnTo>
                      <a:pt x="861" y="279"/>
                    </a:lnTo>
                    <a:lnTo>
                      <a:pt x="843" y="288"/>
                    </a:lnTo>
                    <a:lnTo>
                      <a:pt x="819" y="300"/>
                    </a:lnTo>
                    <a:lnTo>
                      <a:pt x="796" y="324"/>
                    </a:lnTo>
                    <a:lnTo>
                      <a:pt x="786" y="334"/>
                    </a:lnTo>
                    <a:lnTo>
                      <a:pt x="765" y="343"/>
                    </a:lnTo>
                    <a:lnTo>
                      <a:pt x="735" y="352"/>
                    </a:lnTo>
                    <a:lnTo>
                      <a:pt x="714" y="367"/>
                    </a:lnTo>
                    <a:lnTo>
                      <a:pt x="687" y="390"/>
                    </a:lnTo>
                    <a:lnTo>
                      <a:pt x="669" y="409"/>
                    </a:lnTo>
                    <a:lnTo>
                      <a:pt x="649" y="420"/>
                    </a:lnTo>
                    <a:lnTo>
                      <a:pt x="648" y="481"/>
                    </a:lnTo>
                    <a:lnTo>
                      <a:pt x="673" y="510"/>
                    </a:lnTo>
                    <a:lnTo>
                      <a:pt x="703" y="526"/>
                    </a:lnTo>
                    <a:lnTo>
                      <a:pt x="730" y="531"/>
                    </a:lnTo>
                    <a:lnTo>
                      <a:pt x="751" y="535"/>
                    </a:lnTo>
                    <a:lnTo>
                      <a:pt x="777" y="549"/>
                    </a:lnTo>
                    <a:lnTo>
                      <a:pt x="795" y="567"/>
                    </a:lnTo>
                    <a:lnTo>
                      <a:pt x="819" y="577"/>
                    </a:lnTo>
                    <a:lnTo>
                      <a:pt x="846" y="583"/>
                    </a:lnTo>
                    <a:lnTo>
                      <a:pt x="861" y="592"/>
                    </a:lnTo>
                    <a:lnTo>
                      <a:pt x="874" y="606"/>
                    </a:lnTo>
                    <a:lnTo>
                      <a:pt x="889" y="621"/>
                    </a:lnTo>
                    <a:lnTo>
                      <a:pt x="888" y="634"/>
                    </a:lnTo>
                    <a:lnTo>
                      <a:pt x="867" y="637"/>
                    </a:lnTo>
                    <a:lnTo>
                      <a:pt x="853" y="631"/>
                    </a:lnTo>
                    <a:lnTo>
                      <a:pt x="832" y="618"/>
                    </a:lnTo>
                    <a:lnTo>
                      <a:pt x="807" y="618"/>
                    </a:lnTo>
                    <a:lnTo>
                      <a:pt x="780" y="618"/>
                    </a:lnTo>
                    <a:lnTo>
                      <a:pt x="759" y="615"/>
                    </a:lnTo>
                    <a:lnTo>
                      <a:pt x="736" y="592"/>
                    </a:lnTo>
                    <a:lnTo>
                      <a:pt x="718" y="588"/>
                    </a:lnTo>
                    <a:lnTo>
                      <a:pt x="684" y="588"/>
                    </a:lnTo>
                    <a:lnTo>
                      <a:pt x="615" y="588"/>
                    </a:lnTo>
                    <a:lnTo>
                      <a:pt x="604" y="606"/>
                    </a:lnTo>
                    <a:lnTo>
                      <a:pt x="589" y="621"/>
                    </a:lnTo>
                    <a:lnTo>
                      <a:pt x="576" y="628"/>
                    </a:lnTo>
                    <a:lnTo>
                      <a:pt x="580" y="666"/>
                    </a:lnTo>
                    <a:lnTo>
                      <a:pt x="600" y="702"/>
                    </a:lnTo>
                    <a:lnTo>
                      <a:pt x="618" y="723"/>
                    </a:lnTo>
                    <a:lnTo>
                      <a:pt x="630" y="753"/>
                    </a:lnTo>
                    <a:lnTo>
                      <a:pt x="631" y="787"/>
                    </a:lnTo>
                    <a:lnTo>
                      <a:pt x="640" y="807"/>
                    </a:lnTo>
                    <a:lnTo>
                      <a:pt x="654" y="838"/>
                    </a:lnTo>
                    <a:lnTo>
                      <a:pt x="664" y="862"/>
                    </a:lnTo>
                    <a:lnTo>
                      <a:pt x="664" y="889"/>
                    </a:lnTo>
                    <a:lnTo>
                      <a:pt x="654" y="898"/>
                    </a:lnTo>
                    <a:lnTo>
                      <a:pt x="642" y="898"/>
                    </a:lnTo>
                    <a:lnTo>
                      <a:pt x="624" y="870"/>
                    </a:lnTo>
                    <a:lnTo>
                      <a:pt x="612" y="837"/>
                    </a:lnTo>
                    <a:lnTo>
                      <a:pt x="583" y="808"/>
                    </a:lnTo>
                    <a:lnTo>
                      <a:pt x="568" y="789"/>
                    </a:lnTo>
                    <a:lnTo>
                      <a:pt x="556" y="760"/>
                    </a:lnTo>
                    <a:lnTo>
                      <a:pt x="549" y="738"/>
                    </a:lnTo>
                    <a:lnTo>
                      <a:pt x="513" y="708"/>
                    </a:lnTo>
                    <a:lnTo>
                      <a:pt x="489" y="682"/>
                    </a:lnTo>
                    <a:lnTo>
                      <a:pt x="415" y="684"/>
                    </a:lnTo>
                    <a:lnTo>
                      <a:pt x="390" y="730"/>
                    </a:lnTo>
                    <a:lnTo>
                      <a:pt x="372" y="759"/>
                    </a:lnTo>
                    <a:lnTo>
                      <a:pt x="361" y="798"/>
                    </a:lnTo>
                    <a:lnTo>
                      <a:pt x="339" y="838"/>
                    </a:lnTo>
                    <a:lnTo>
                      <a:pt x="316" y="874"/>
                    </a:lnTo>
                    <a:lnTo>
                      <a:pt x="294" y="907"/>
                    </a:lnTo>
                    <a:lnTo>
                      <a:pt x="285" y="915"/>
                    </a:lnTo>
                    <a:lnTo>
                      <a:pt x="268" y="909"/>
                    </a:lnTo>
                    <a:lnTo>
                      <a:pt x="268" y="894"/>
                    </a:lnTo>
                    <a:lnTo>
                      <a:pt x="276" y="867"/>
                    </a:lnTo>
                    <a:lnTo>
                      <a:pt x="291" y="837"/>
                    </a:lnTo>
                    <a:lnTo>
                      <a:pt x="294" y="790"/>
                    </a:lnTo>
                    <a:lnTo>
                      <a:pt x="298" y="766"/>
                    </a:lnTo>
                    <a:lnTo>
                      <a:pt x="313" y="744"/>
                    </a:lnTo>
                    <a:lnTo>
                      <a:pt x="319" y="699"/>
                    </a:lnTo>
                    <a:lnTo>
                      <a:pt x="324" y="664"/>
                    </a:lnTo>
                    <a:lnTo>
                      <a:pt x="336" y="637"/>
                    </a:lnTo>
                    <a:lnTo>
                      <a:pt x="309" y="609"/>
                    </a:lnTo>
                    <a:lnTo>
                      <a:pt x="283" y="583"/>
                    </a:lnTo>
                    <a:lnTo>
                      <a:pt x="271" y="577"/>
                    </a:lnTo>
                    <a:lnTo>
                      <a:pt x="231" y="601"/>
                    </a:lnTo>
                    <a:lnTo>
                      <a:pt x="201" y="619"/>
                    </a:lnTo>
                    <a:lnTo>
                      <a:pt x="162" y="633"/>
                    </a:lnTo>
                    <a:lnTo>
                      <a:pt x="118" y="640"/>
                    </a:lnTo>
                    <a:lnTo>
                      <a:pt x="88" y="655"/>
                    </a:lnTo>
                    <a:lnTo>
                      <a:pt x="63" y="666"/>
                    </a:lnTo>
                    <a:lnTo>
                      <a:pt x="27" y="666"/>
                    </a:lnTo>
                    <a:lnTo>
                      <a:pt x="16" y="655"/>
                    </a:lnTo>
                    <a:lnTo>
                      <a:pt x="30" y="642"/>
                    </a:lnTo>
                    <a:lnTo>
                      <a:pt x="67" y="628"/>
                    </a:lnTo>
                    <a:lnTo>
                      <a:pt x="94" y="606"/>
                    </a:lnTo>
                    <a:lnTo>
                      <a:pt x="120" y="588"/>
                    </a:lnTo>
                    <a:lnTo>
                      <a:pt x="136" y="576"/>
                    </a:lnTo>
                    <a:lnTo>
                      <a:pt x="162" y="567"/>
                    </a:lnTo>
                    <a:lnTo>
                      <a:pt x="204" y="531"/>
                    </a:lnTo>
                    <a:lnTo>
                      <a:pt x="231" y="510"/>
                    </a:lnTo>
                    <a:lnTo>
                      <a:pt x="247" y="504"/>
                    </a:lnTo>
                    <a:lnTo>
                      <a:pt x="250" y="429"/>
                    </a:lnTo>
                    <a:lnTo>
                      <a:pt x="204" y="396"/>
                    </a:lnTo>
                    <a:lnTo>
                      <a:pt x="190" y="390"/>
                    </a:lnTo>
                    <a:lnTo>
                      <a:pt x="129" y="385"/>
                    </a:lnTo>
                    <a:lnTo>
                      <a:pt x="105" y="369"/>
                    </a:lnTo>
                    <a:lnTo>
                      <a:pt x="81" y="355"/>
                    </a:lnTo>
                    <a:lnTo>
                      <a:pt x="63" y="345"/>
                    </a:lnTo>
                    <a:lnTo>
                      <a:pt x="34" y="339"/>
                    </a:lnTo>
                    <a:lnTo>
                      <a:pt x="3" y="307"/>
                    </a:lnTo>
                    <a:lnTo>
                      <a:pt x="0" y="291"/>
                    </a:lnTo>
                    <a:lnTo>
                      <a:pt x="9" y="285"/>
                    </a:lnTo>
                    <a:lnTo>
                      <a:pt x="39" y="286"/>
                    </a:lnTo>
                    <a:lnTo>
                      <a:pt x="67" y="301"/>
                    </a:lnTo>
                    <a:lnTo>
                      <a:pt x="85" y="304"/>
                    </a:lnTo>
                    <a:lnTo>
                      <a:pt x="115" y="306"/>
                    </a:lnTo>
                    <a:lnTo>
                      <a:pt x="148" y="318"/>
                    </a:lnTo>
                    <a:lnTo>
                      <a:pt x="165" y="324"/>
                    </a:lnTo>
                    <a:lnTo>
                      <a:pt x="226" y="327"/>
                    </a:lnTo>
                    <a:lnTo>
                      <a:pt x="258" y="334"/>
                    </a:lnTo>
                    <a:lnTo>
                      <a:pt x="279" y="334"/>
                    </a:lnTo>
                  </a:path>
                </a:pathLst>
              </a:custGeom>
              <a:solidFill>
                <a:schemeClr val="hlink">
                  <a:alpha val="50000"/>
                </a:schemeClr>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3800" name="任意多边形 33799"/>
              <p:cNvSpPr/>
              <p:nvPr/>
            </p:nvSpPr>
            <p:spPr>
              <a:xfrm>
                <a:off x="6" y="3160"/>
                <a:ext cx="890" cy="916"/>
              </a:xfrm>
              <a:custGeom>
                <a:rect l="l" t="t" r="r" b="b"/>
                <a:pathLst>
                  <a:path w="890" h="916">
                    <a:moveTo>
                      <a:pt x="279" y="334"/>
                    </a:moveTo>
                    <a:lnTo>
                      <a:pt x="292" y="312"/>
                    </a:lnTo>
                    <a:lnTo>
                      <a:pt x="307" y="292"/>
                    </a:lnTo>
                    <a:lnTo>
                      <a:pt x="324" y="276"/>
                    </a:lnTo>
                    <a:lnTo>
                      <a:pt x="313" y="255"/>
                    </a:lnTo>
                    <a:lnTo>
                      <a:pt x="307" y="234"/>
                    </a:lnTo>
                    <a:lnTo>
                      <a:pt x="288" y="202"/>
                    </a:lnTo>
                    <a:lnTo>
                      <a:pt x="274" y="181"/>
                    </a:lnTo>
                    <a:lnTo>
                      <a:pt x="261" y="159"/>
                    </a:lnTo>
                    <a:lnTo>
                      <a:pt x="256" y="139"/>
                    </a:lnTo>
                    <a:lnTo>
                      <a:pt x="256" y="118"/>
                    </a:lnTo>
                    <a:lnTo>
                      <a:pt x="247" y="91"/>
                    </a:lnTo>
                    <a:lnTo>
                      <a:pt x="237" y="70"/>
                    </a:lnTo>
                    <a:lnTo>
                      <a:pt x="226" y="46"/>
                    </a:lnTo>
                    <a:lnTo>
                      <a:pt x="225" y="24"/>
                    </a:lnTo>
                    <a:lnTo>
                      <a:pt x="232" y="10"/>
                    </a:lnTo>
                    <a:lnTo>
                      <a:pt x="247" y="9"/>
                    </a:lnTo>
                    <a:lnTo>
                      <a:pt x="259" y="21"/>
                    </a:lnTo>
                    <a:lnTo>
                      <a:pt x="270" y="46"/>
                    </a:lnTo>
                    <a:lnTo>
                      <a:pt x="280" y="61"/>
                    </a:lnTo>
                    <a:lnTo>
                      <a:pt x="298" y="82"/>
                    </a:lnTo>
                    <a:lnTo>
                      <a:pt x="309" y="88"/>
                    </a:lnTo>
                    <a:lnTo>
                      <a:pt x="315" y="99"/>
                    </a:lnTo>
                    <a:lnTo>
                      <a:pt x="322" y="118"/>
                    </a:lnTo>
                    <a:lnTo>
                      <a:pt x="330" y="141"/>
                    </a:lnTo>
                    <a:lnTo>
                      <a:pt x="339" y="160"/>
                    </a:lnTo>
                    <a:lnTo>
                      <a:pt x="358" y="180"/>
                    </a:lnTo>
                    <a:lnTo>
                      <a:pt x="379" y="205"/>
                    </a:lnTo>
                    <a:lnTo>
                      <a:pt x="399" y="225"/>
                    </a:lnTo>
                    <a:lnTo>
                      <a:pt x="406" y="240"/>
                    </a:lnTo>
                    <a:lnTo>
                      <a:pt x="474" y="241"/>
                    </a:lnTo>
                    <a:lnTo>
                      <a:pt x="495" y="208"/>
                    </a:lnTo>
                    <a:lnTo>
                      <a:pt x="505" y="184"/>
                    </a:lnTo>
                    <a:lnTo>
                      <a:pt x="507" y="160"/>
                    </a:lnTo>
                    <a:lnTo>
                      <a:pt x="510" y="141"/>
                    </a:lnTo>
                    <a:lnTo>
                      <a:pt x="514" y="118"/>
                    </a:lnTo>
                    <a:lnTo>
                      <a:pt x="529" y="94"/>
                    </a:lnTo>
                    <a:lnTo>
                      <a:pt x="540" y="85"/>
                    </a:lnTo>
                    <a:lnTo>
                      <a:pt x="552" y="69"/>
                    </a:lnTo>
                    <a:lnTo>
                      <a:pt x="561" y="45"/>
                    </a:lnTo>
                    <a:lnTo>
                      <a:pt x="571" y="27"/>
                    </a:lnTo>
                    <a:lnTo>
                      <a:pt x="589" y="13"/>
                    </a:lnTo>
                    <a:lnTo>
                      <a:pt x="604" y="0"/>
                    </a:lnTo>
                    <a:lnTo>
                      <a:pt x="613" y="6"/>
                    </a:lnTo>
                    <a:lnTo>
                      <a:pt x="615" y="16"/>
                    </a:lnTo>
                    <a:lnTo>
                      <a:pt x="606" y="27"/>
                    </a:lnTo>
                    <a:lnTo>
                      <a:pt x="603" y="34"/>
                    </a:lnTo>
                    <a:lnTo>
                      <a:pt x="600" y="49"/>
                    </a:lnTo>
                    <a:lnTo>
                      <a:pt x="600" y="79"/>
                    </a:lnTo>
                    <a:lnTo>
                      <a:pt x="600" y="103"/>
                    </a:lnTo>
                    <a:lnTo>
                      <a:pt x="592" y="124"/>
                    </a:lnTo>
                    <a:lnTo>
                      <a:pt x="583" y="145"/>
                    </a:lnTo>
                    <a:lnTo>
                      <a:pt x="576" y="162"/>
                    </a:lnTo>
                    <a:lnTo>
                      <a:pt x="574" y="186"/>
                    </a:lnTo>
                    <a:lnTo>
                      <a:pt x="574" y="216"/>
                    </a:lnTo>
                    <a:lnTo>
                      <a:pt x="568" y="244"/>
                    </a:lnTo>
                    <a:lnTo>
                      <a:pt x="568" y="282"/>
                    </a:lnTo>
                    <a:lnTo>
                      <a:pt x="588" y="300"/>
                    </a:lnTo>
                    <a:lnTo>
                      <a:pt x="607" y="325"/>
                    </a:lnTo>
                    <a:lnTo>
                      <a:pt x="645" y="325"/>
                    </a:lnTo>
                    <a:lnTo>
                      <a:pt x="678" y="312"/>
                    </a:lnTo>
                    <a:lnTo>
                      <a:pt x="697" y="292"/>
                    </a:lnTo>
                    <a:lnTo>
                      <a:pt x="720" y="277"/>
                    </a:lnTo>
                    <a:lnTo>
                      <a:pt x="777" y="274"/>
                    </a:lnTo>
                    <a:lnTo>
                      <a:pt x="801" y="265"/>
                    </a:lnTo>
                    <a:lnTo>
                      <a:pt x="816" y="253"/>
                    </a:lnTo>
                    <a:lnTo>
                      <a:pt x="859" y="252"/>
                    </a:lnTo>
                    <a:lnTo>
                      <a:pt x="865" y="265"/>
                    </a:lnTo>
                    <a:lnTo>
                      <a:pt x="861" y="279"/>
                    </a:lnTo>
                    <a:lnTo>
                      <a:pt x="843" y="288"/>
                    </a:lnTo>
                    <a:lnTo>
                      <a:pt x="819" y="300"/>
                    </a:lnTo>
                    <a:lnTo>
                      <a:pt x="796" y="324"/>
                    </a:lnTo>
                    <a:lnTo>
                      <a:pt x="786" y="334"/>
                    </a:lnTo>
                    <a:lnTo>
                      <a:pt x="765" y="343"/>
                    </a:lnTo>
                    <a:lnTo>
                      <a:pt x="735" y="352"/>
                    </a:lnTo>
                    <a:lnTo>
                      <a:pt x="714" y="367"/>
                    </a:lnTo>
                    <a:lnTo>
                      <a:pt x="687" y="390"/>
                    </a:lnTo>
                    <a:lnTo>
                      <a:pt x="669" y="409"/>
                    </a:lnTo>
                    <a:lnTo>
                      <a:pt x="649" y="420"/>
                    </a:lnTo>
                    <a:lnTo>
                      <a:pt x="648" y="481"/>
                    </a:lnTo>
                    <a:lnTo>
                      <a:pt x="673" y="510"/>
                    </a:lnTo>
                    <a:lnTo>
                      <a:pt x="703" y="526"/>
                    </a:lnTo>
                    <a:lnTo>
                      <a:pt x="730" y="531"/>
                    </a:lnTo>
                    <a:lnTo>
                      <a:pt x="751" y="535"/>
                    </a:lnTo>
                    <a:lnTo>
                      <a:pt x="777" y="549"/>
                    </a:lnTo>
                    <a:lnTo>
                      <a:pt x="795" y="567"/>
                    </a:lnTo>
                    <a:lnTo>
                      <a:pt x="819" y="577"/>
                    </a:lnTo>
                    <a:lnTo>
                      <a:pt x="846" y="583"/>
                    </a:lnTo>
                    <a:lnTo>
                      <a:pt x="861" y="592"/>
                    </a:lnTo>
                    <a:lnTo>
                      <a:pt x="874" y="606"/>
                    </a:lnTo>
                    <a:lnTo>
                      <a:pt x="889" y="621"/>
                    </a:lnTo>
                    <a:lnTo>
                      <a:pt x="888" y="634"/>
                    </a:lnTo>
                    <a:lnTo>
                      <a:pt x="867" y="637"/>
                    </a:lnTo>
                    <a:lnTo>
                      <a:pt x="853" y="631"/>
                    </a:lnTo>
                    <a:lnTo>
                      <a:pt x="832" y="618"/>
                    </a:lnTo>
                    <a:lnTo>
                      <a:pt x="807" y="618"/>
                    </a:lnTo>
                    <a:lnTo>
                      <a:pt x="780" y="618"/>
                    </a:lnTo>
                    <a:lnTo>
                      <a:pt x="759" y="615"/>
                    </a:lnTo>
                    <a:lnTo>
                      <a:pt x="736" y="592"/>
                    </a:lnTo>
                    <a:lnTo>
                      <a:pt x="718" y="588"/>
                    </a:lnTo>
                    <a:lnTo>
                      <a:pt x="684" y="588"/>
                    </a:lnTo>
                    <a:lnTo>
                      <a:pt x="615" y="588"/>
                    </a:lnTo>
                    <a:lnTo>
                      <a:pt x="604" y="606"/>
                    </a:lnTo>
                    <a:lnTo>
                      <a:pt x="589" y="621"/>
                    </a:lnTo>
                    <a:lnTo>
                      <a:pt x="576" y="628"/>
                    </a:lnTo>
                    <a:lnTo>
                      <a:pt x="580" y="666"/>
                    </a:lnTo>
                    <a:lnTo>
                      <a:pt x="600" y="702"/>
                    </a:lnTo>
                    <a:lnTo>
                      <a:pt x="618" y="723"/>
                    </a:lnTo>
                    <a:lnTo>
                      <a:pt x="630" y="753"/>
                    </a:lnTo>
                    <a:lnTo>
                      <a:pt x="631" y="787"/>
                    </a:lnTo>
                    <a:lnTo>
                      <a:pt x="640" y="807"/>
                    </a:lnTo>
                    <a:lnTo>
                      <a:pt x="654" y="838"/>
                    </a:lnTo>
                    <a:lnTo>
                      <a:pt x="664" y="862"/>
                    </a:lnTo>
                    <a:lnTo>
                      <a:pt x="664" y="889"/>
                    </a:lnTo>
                    <a:lnTo>
                      <a:pt x="654" y="898"/>
                    </a:lnTo>
                    <a:lnTo>
                      <a:pt x="642" y="898"/>
                    </a:lnTo>
                    <a:lnTo>
                      <a:pt x="624" y="870"/>
                    </a:lnTo>
                    <a:lnTo>
                      <a:pt x="612" y="837"/>
                    </a:lnTo>
                    <a:lnTo>
                      <a:pt x="583" y="808"/>
                    </a:lnTo>
                    <a:lnTo>
                      <a:pt x="568" y="789"/>
                    </a:lnTo>
                    <a:lnTo>
                      <a:pt x="556" y="760"/>
                    </a:lnTo>
                    <a:lnTo>
                      <a:pt x="549" y="738"/>
                    </a:lnTo>
                    <a:lnTo>
                      <a:pt x="513" y="708"/>
                    </a:lnTo>
                    <a:lnTo>
                      <a:pt x="489" y="682"/>
                    </a:lnTo>
                    <a:lnTo>
                      <a:pt x="415" y="684"/>
                    </a:lnTo>
                    <a:lnTo>
                      <a:pt x="390" y="730"/>
                    </a:lnTo>
                    <a:lnTo>
                      <a:pt x="372" y="759"/>
                    </a:lnTo>
                    <a:lnTo>
                      <a:pt x="361" y="798"/>
                    </a:lnTo>
                    <a:lnTo>
                      <a:pt x="339" y="838"/>
                    </a:lnTo>
                    <a:lnTo>
                      <a:pt x="316" y="874"/>
                    </a:lnTo>
                    <a:lnTo>
                      <a:pt x="294" y="907"/>
                    </a:lnTo>
                    <a:lnTo>
                      <a:pt x="285" y="915"/>
                    </a:lnTo>
                    <a:lnTo>
                      <a:pt x="268" y="909"/>
                    </a:lnTo>
                    <a:lnTo>
                      <a:pt x="268" y="894"/>
                    </a:lnTo>
                    <a:lnTo>
                      <a:pt x="276" y="867"/>
                    </a:lnTo>
                    <a:lnTo>
                      <a:pt x="291" y="837"/>
                    </a:lnTo>
                    <a:lnTo>
                      <a:pt x="294" y="790"/>
                    </a:lnTo>
                    <a:lnTo>
                      <a:pt x="298" y="766"/>
                    </a:lnTo>
                    <a:lnTo>
                      <a:pt x="313" y="744"/>
                    </a:lnTo>
                    <a:lnTo>
                      <a:pt x="319" y="699"/>
                    </a:lnTo>
                    <a:lnTo>
                      <a:pt x="324" y="664"/>
                    </a:lnTo>
                    <a:lnTo>
                      <a:pt x="336" y="637"/>
                    </a:lnTo>
                    <a:lnTo>
                      <a:pt x="309" y="609"/>
                    </a:lnTo>
                    <a:lnTo>
                      <a:pt x="283" y="583"/>
                    </a:lnTo>
                    <a:lnTo>
                      <a:pt x="271" y="577"/>
                    </a:lnTo>
                    <a:lnTo>
                      <a:pt x="231" y="601"/>
                    </a:lnTo>
                    <a:lnTo>
                      <a:pt x="201" y="619"/>
                    </a:lnTo>
                    <a:lnTo>
                      <a:pt x="162" y="633"/>
                    </a:lnTo>
                    <a:lnTo>
                      <a:pt x="118" y="640"/>
                    </a:lnTo>
                    <a:lnTo>
                      <a:pt x="88" y="655"/>
                    </a:lnTo>
                    <a:lnTo>
                      <a:pt x="63" y="666"/>
                    </a:lnTo>
                    <a:lnTo>
                      <a:pt x="27" y="666"/>
                    </a:lnTo>
                    <a:lnTo>
                      <a:pt x="16" y="655"/>
                    </a:lnTo>
                    <a:lnTo>
                      <a:pt x="30" y="642"/>
                    </a:lnTo>
                    <a:lnTo>
                      <a:pt x="67" y="628"/>
                    </a:lnTo>
                    <a:lnTo>
                      <a:pt x="94" y="606"/>
                    </a:lnTo>
                    <a:lnTo>
                      <a:pt x="120" y="588"/>
                    </a:lnTo>
                    <a:lnTo>
                      <a:pt x="136" y="576"/>
                    </a:lnTo>
                    <a:lnTo>
                      <a:pt x="162" y="567"/>
                    </a:lnTo>
                    <a:lnTo>
                      <a:pt x="204" y="531"/>
                    </a:lnTo>
                    <a:lnTo>
                      <a:pt x="231" y="510"/>
                    </a:lnTo>
                    <a:lnTo>
                      <a:pt x="247" y="504"/>
                    </a:lnTo>
                    <a:lnTo>
                      <a:pt x="250" y="429"/>
                    </a:lnTo>
                    <a:lnTo>
                      <a:pt x="204" y="396"/>
                    </a:lnTo>
                    <a:lnTo>
                      <a:pt x="190" y="390"/>
                    </a:lnTo>
                    <a:lnTo>
                      <a:pt x="129" y="385"/>
                    </a:lnTo>
                    <a:lnTo>
                      <a:pt x="105" y="369"/>
                    </a:lnTo>
                    <a:lnTo>
                      <a:pt x="81" y="355"/>
                    </a:lnTo>
                    <a:lnTo>
                      <a:pt x="63" y="345"/>
                    </a:lnTo>
                    <a:lnTo>
                      <a:pt x="34" y="339"/>
                    </a:lnTo>
                    <a:lnTo>
                      <a:pt x="3" y="307"/>
                    </a:lnTo>
                    <a:lnTo>
                      <a:pt x="0" y="291"/>
                    </a:lnTo>
                    <a:lnTo>
                      <a:pt x="9" y="285"/>
                    </a:lnTo>
                    <a:lnTo>
                      <a:pt x="39" y="286"/>
                    </a:lnTo>
                    <a:lnTo>
                      <a:pt x="67" y="301"/>
                    </a:lnTo>
                    <a:lnTo>
                      <a:pt x="85" y="304"/>
                    </a:lnTo>
                    <a:lnTo>
                      <a:pt x="115" y="306"/>
                    </a:lnTo>
                    <a:lnTo>
                      <a:pt x="148" y="318"/>
                    </a:lnTo>
                    <a:lnTo>
                      <a:pt x="165" y="324"/>
                    </a:lnTo>
                    <a:lnTo>
                      <a:pt x="226" y="327"/>
                    </a:lnTo>
                    <a:lnTo>
                      <a:pt x="258" y="334"/>
                    </a:lnTo>
                    <a:lnTo>
                      <a:pt x="279" y="334"/>
                    </a:lnTo>
                  </a:path>
                </a:pathLst>
              </a:custGeom>
              <a:solidFill>
                <a:schemeClr val="hlink">
                  <a:alpha val="50000"/>
                </a:schemeClr>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3801" name="组合 33800"/>
            <p:cNvGrpSpPr/>
            <p:nvPr/>
          </p:nvGrpSpPr>
          <p:grpSpPr>
            <a:xfrm>
              <a:off x="993" y="1028"/>
              <a:ext cx="4766" cy="119"/>
              <a:chOff x="993" y="1028"/>
              <a:chExt cx="4766" cy="119"/>
            </a:xfrm>
          </p:grpSpPr>
          <p:sp>
            <p:nvSpPr>
              <p:cNvPr id="33802" name="矩形 33801"/>
              <p:cNvSpPr/>
              <p:nvPr/>
            </p:nvSpPr>
            <p:spPr>
              <a:xfrm>
                <a:off x="996" y="1035"/>
                <a:ext cx="4763" cy="106"/>
              </a:xfrm>
              <a:prstGeom prst="rect">
                <a:avLst/>
              </a:prstGeom>
              <a:gradFill rotWithShape="0">
                <a:gsLst>
                  <a:gs pos="0">
                    <a:srgbClr val="825600">
                      <a:alpha val="100000"/>
                    </a:srgbClr>
                  </a:gs>
                  <a:gs pos="13000">
                    <a:srgbClr val="FFA800">
                      <a:alpha val="100000"/>
                    </a:srgbClr>
                  </a:gs>
                  <a:gs pos="28000">
                    <a:srgbClr val="825600">
                      <a:alpha val="100000"/>
                    </a:srgbClr>
                  </a:gs>
                  <a:gs pos="42999">
                    <a:srgbClr val="FFA800">
                      <a:alpha val="100000"/>
                    </a:srgbClr>
                  </a:gs>
                  <a:gs pos="58000">
                    <a:srgbClr val="825600">
                      <a:alpha val="100000"/>
                    </a:srgbClr>
                  </a:gs>
                  <a:gs pos="72000">
                    <a:srgbClr val="FFA800">
                      <a:alpha val="100000"/>
                    </a:srgbClr>
                  </a:gs>
                  <a:gs pos="87000">
                    <a:srgbClr val="825600">
                      <a:alpha val="100000"/>
                    </a:srgbClr>
                  </a:gs>
                  <a:gs pos="100000">
                    <a:srgbClr val="FFA800">
                      <a:alpha val="100000"/>
                    </a:srgbClr>
                  </a:gs>
                </a:gsLst>
                <a:lin ang="2700000" scaled="1"/>
              </a:gra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3803" name="直接连接符 33802"/>
              <p:cNvSpPr/>
              <p:nvPr/>
            </p:nvSpPr>
            <p:spPr>
              <a:xfrm>
                <a:off x="999" y="1145"/>
                <a:ext cx="4760" cy="0"/>
              </a:xfrm>
              <a:prstGeom prst="line">
                <a:avLst/>
              </a:prstGeom>
              <a:ln w="12700" cap="flat" cmpd="sng">
                <a:solidFill>
                  <a:srgbClr val="996633"/>
                </a:solidFill>
                <a:prstDash val="solid"/>
                <a:headEnd type="none" w="sm" len="sm"/>
                <a:tailEnd type="none" w="sm" len="sm"/>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3804" name="直接连接符 33803"/>
              <p:cNvSpPr/>
              <p:nvPr/>
            </p:nvSpPr>
            <p:spPr>
              <a:xfrm>
                <a:off x="999" y="1121"/>
                <a:ext cx="4760" cy="0"/>
              </a:xfrm>
              <a:prstGeom prst="line">
                <a:avLst/>
              </a:prstGeom>
              <a:ln w="12700" cap="flat" cmpd="sng">
                <a:solidFill>
                  <a:srgbClr val="996633"/>
                </a:solidFill>
                <a:prstDash val="solid"/>
                <a:headEnd type="none" w="sm" len="sm"/>
                <a:tailEnd type="none" w="sm" len="sm"/>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3805" name="直接连接符 33804"/>
              <p:cNvSpPr/>
              <p:nvPr/>
            </p:nvSpPr>
            <p:spPr>
              <a:xfrm>
                <a:off x="999" y="1091"/>
                <a:ext cx="4760" cy="0"/>
              </a:xfrm>
              <a:prstGeom prst="line">
                <a:avLst/>
              </a:prstGeom>
              <a:ln w="12700" cap="flat" cmpd="sng">
                <a:solidFill>
                  <a:srgbClr val="996633"/>
                </a:solidFill>
                <a:prstDash val="solid"/>
                <a:headEnd type="none" w="sm" len="sm"/>
                <a:tailEnd type="none" w="sm" len="sm"/>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3806" name="直接连接符 33805"/>
              <p:cNvSpPr/>
              <p:nvPr/>
            </p:nvSpPr>
            <p:spPr>
              <a:xfrm>
                <a:off x="999" y="1057"/>
                <a:ext cx="4760" cy="0"/>
              </a:xfrm>
              <a:prstGeom prst="line">
                <a:avLst/>
              </a:prstGeom>
              <a:ln w="12700" cap="flat" cmpd="sng">
                <a:solidFill>
                  <a:srgbClr val="996633"/>
                </a:solidFill>
                <a:prstDash val="solid"/>
                <a:headEnd type="none" w="sm" len="sm"/>
                <a:tailEnd type="none" w="sm" len="sm"/>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3807" name="任意多边形 33806"/>
              <p:cNvSpPr/>
              <p:nvPr/>
            </p:nvSpPr>
            <p:spPr>
              <a:xfrm>
                <a:off x="993" y="1028"/>
                <a:ext cx="4765" cy="119"/>
              </a:xfrm>
              <a:custGeom>
                <a:rect l="l" t="t" r="r" b="b"/>
                <a:pathLst>
                  <a:path w="4765" h="119">
                    <a:moveTo>
                      <a:pt x="0" y="118"/>
                    </a:moveTo>
                    <a:lnTo>
                      <a:pt x="0" y="0"/>
                    </a:lnTo>
                    <a:lnTo>
                      <a:pt x="4764" y="0"/>
                    </a:lnTo>
                  </a:path>
                </a:pathLst>
              </a:custGeom>
              <a:noFill/>
              <a:ln w="12700" cap="rnd" cmpd="sng">
                <a:solidFill>
                  <a:srgbClr val="FFCC66">
                    <a:alpha val="100000"/>
                  </a:srgbClr>
                </a:solidFill>
                <a:prstDash val="solid"/>
                <a:headEnd type="none" w="sm" len="sm"/>
                <a:tailEnd type="none" w="sm" len="sm"/>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sp>
        <p:nvSpPr>
          <p:cNvPr id="33808" name="标题 33807"/>
          <p:cNvSpPr>
            <a:spLocks noGrp="1"/>
          </p:cNvSpPr>
          <p:nvPr>
            <p:ph type="title"/>
          </p:nvPr>
        </p:nvSpPr>
        <p:spPr>
          <a:xfrm>
            <a:off x="1528763" y="304800"/>
            <a:ext cx="7564437" cy="1143000"/>
          </a:xfrm>
          <a:prstGeom prst="rect">
            <a:avLst/>
          </a:prstGeom>
          <a:noFill/>
          <a:ln w="9525">
            <a:noFill/>
          </a:ln>
        </p:spPr>
        <p:txBody>
          <a:bodyPr lIns="92075" tIns="46038" rIns="92075" bIns="46038" anchor="ctr" anchorCtr="0"/>
          <a:lstStyle/>
          <a:p>
            <a:pPr lvl="0"/>
            <a:r>
              <a:rPr lang="zh-CN" altLang="en-US"/>
              <a:t>单击此处编辑母版标题样式</a:t>
            </a:r>
            <a:endParaRPr lang="zh-CN" altLang="en-US"/>
          </a:p>
        </p:txBody>
      </p:sp>
      <p:sp>
        <p:nvSpPr>
          <p:cNvPr id="33809" name="文本占位符 33808"/>
          <p:cNvSpPr>
            <a:spLocks noGrp="1"/>
          </p:cNvSpPr>
          <p:nvPr>
            <p:ph type="body" idx="1"/>
          </p:nvPr>
        </p:nvSpPr>
        <p:spPr>
          <a:xfrm>
            <a:off x="1479550" y="1981200"/>
            <a:ext cx="7626350" cy="4114800"/>
          </a:xfrm>
          <a:prstGeom prst="rect">
            <a:avLst/>
          </a:prstGeom>
          <a:noFill/>
          <a:ln w="9525">
            <a:noFill/>
          </a:ln>
        </p:spPr>
        <p:txBody>
          <a:bodyPr lIns="92075" tIns="46038" rIns="92075" bIns="46038"/>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3810" name="日期占位符 33809"/>
          <p:cNvSpPr>
            <a:spLocks noGrp="1"/>
          </p:cNvSpPr>
          <p:nvPr>
            <p:ph type="dt" sz="half" idx="2"/>
          </p:nvPr>
        </p:nvSpPr>
        <p:spPr>
          <a:xfrm>
            <a:off x="1481138" y="6248400"/>
            <a:ext cx="1782762" cy="457200"/>
          </a:xfrm>
          <a:prstGeom prst="rect">
            <a:avLst/>
          </a:prstGeom>
          <a:noFill/>
          <a:ln w="9525">
            <a:noFill/>
          </a:ln>
        </p:spPr>
        <p:txBody>
          <a:bodyPr lIns="92075" tIns="46038" rIns="92075" bIns="46038" anchor="ctr" anchorCtr="0"/>
          <a:lstStyle>
            <a:defPPr>
              <a:defRPr lang="en-US"/>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2"/>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endParaRPr lang="zh-CN" altLang="en-US">
              <a:latin typeface="Times New Roman" panose="02020603050405020304" pitchFamily="18" charset="0"/>
            </a:endParaRPr>
          </a:p>
        </p:txBody>
      </p:sp>
      <p:sp>
        <p:nvSpPr>
          <p:cNvPr id="33811" name="页脚占位符 33810"/>
          <p:cNvSpPr>
            <a:spLocks noGrp="1"/>
          </p:cNvSpPr>
          <p:nvPr>
            <p:ph type="ftr" sz="quarter" idx="3"/>
          </p:nvPr>
        </p:nvSpPr>
        <p:spPr>
          <a:xfrm>
            <a:off x="3797300" y="6248400"/>
            <a:ext cx="2895600" cy="457200"/>
          </a:xfrm>
          <a:prstGeom prst="rect">
            <a:avLst/>
          </a:prstGeom>
          <a:noFill/>
          <a:ln w="9525">
            <a:noFill/>
          </a:ln>
        </p:spPr>
        <p:txBody>
          <a:bodyPr lIns="92075" tIns="46038" rIns="92075" bIns="46038" anchor="ctr" anchorCtr="0"/>
          <a:lstStyle>
            <a:defPPr>
              <a:defRPr lang="en-US"/>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2"/>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endParaRPr lang="zh-CN" altLang="en-US">
              <a:latin typeface="Times New Roman" panose="02020603050405020304" pitchFamily="18" charset="0"/>
            </a:endParaRPr>
          </a:p>
        </p:txBody>
      </p:sp>
      <p:sp>
        <p:nvSpPr>
          <p:cNvPr id="33812" name="灯片编号占位符 33811"/>
          <p:cNvSpPr>
            <a:spLocks noGrp="1"/>
          </p:cNvSpPr>
          <p:nvPr>
            <p:ph type="sldNum" sz="quarter" idx="4"/>
          </p:nvPr>
        </p:nvSpPr>
        <p:spPr>
          <a:xfrm>
            <a:off x="7226300" y="6248400"/>
            <a:ext cx="1905000" cy="457200"/>
          </a:xfrm>
          <a:prstGeom prst="rect">
            <a:avLst/>
          </a:prstGeom>
          <a:noFill/>
          <a:ln w="9525">
            <a:noFill/>
          </a:ln>
        </p:spPr>
        <p:txBody>
          <a:bodyPr lIns="92075" tIns="46038" rIns="92075" bIns="46038" anchor="ctr" anchorCtr="0"/>
          <a:lstStyle>
            <a:defPPr>
              <a:defRPr lang="en-US"/>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2"/>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lvl="0" indent="0" algn="l" defTabSz="914400" rtl="0" eaLnBrk="1" fontAlgn="base" latinLnBrk="0" hangingPunct="1">
        <a:lnSpc>
          <a:spcPct val="100000"/>
        </a:lnSpc>
        <a:spcBef>
          <a:spcPct val="0"/>
        </a:spcBef>
        <a:spcAft>
          <a:spcPct val="0"/>
        </a:spcAft>
        <a:buNone/>
        <a:defRPr sz="4400" b="0" i="1"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tx2"/>
        </a:buClr>
        <a:buSzPct val="95000"/>
        <a:buFont typeface="Wingdings" panose="05000000000000000000" pitchFamily="2" charset="2"/>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SzTx/>
        <a:buFontTx/>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SzTx/>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SzTx/>
        <a:buFontTx/>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SzTx/>
        <a:buFontTx/>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SzTx/>
        <a:buFontTx/>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SzTx/>
        <a:buFontTx/>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SzTx/>
        <a:buFontTx/>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SzTx/>
        <a:buFontTx/>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1414107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394" name="标题 59393"/>
          <p:cNvSpPr>
            <a:spLocks noGrp="1"/>
          </p:cNvSpPr>
          <p:nvPr>
            <p:ph type="ctrTitle"/>
          </p:nvPr>
        </p:nvSpPr>
        <p:spPr/>
        <p:txBody>
          <a:bodyPr lIns="92075" tIns="46038" rIns="92075" bIns="46038" anchor="ctr" anchorCtr="0"/>
          <a:lstStyle/>
          <a:p>
            <a:pPr algn="ctr" defTabSz="914400">
              <a:buSzTx/>
              <a:buFontTx/>
              <a:buNone/>
            </a:pPr>
            <a:r>
              <a:rPr lang="en-US" altLang="zh-CN" sz="5400" b="1" kern="1200" baseline="0">
                <a:solidFill>
                  <a:schemeClr val="bg2"/>
                </a:solidFill>
                <a:latin typeface="Monotype Corsiva" panose="03010101010201010101" pitchFamily="66" charset="0"/>
                <a:ea typeface="宋体" panose="02010600030101010101" pitchFamily="2" charset="-122"/>
              </a:rPr>
              <a:t>Job application letters</a:t>
            </a:r>
            <a:endParaRPr lang="en-US" altLang="zh-CN" sz="5400" b="1" kern="1200" baseline="0">
              <a:solidFill>
                <a:schemeClr val="bg2"/>
              </a:solidFill>
              <a:latin typeface="Monotype Corsiva" panose="03010101010201010101" pitchFamily="66" charset="0"/>
              <a:ea typeface="宋体" panose="02010600030101010101" pitchFamily="2" charset="-122"/>
            </a:endParaRPr>
          </a:p>
        </p:txBody>
      </p:sp>
      <p:sp>
        <p:nvSpPr>
          <p:cNvPr id="59395" name="TextBox 59394"/>
          <p:cNvSpPr txBox="1"/>
          <p:nvPr/>
        </p:nvSpPr>
        <p:spPr>
          <a:xfrm>
            <a:off x="914400" y="914400"/>
            <a:ext cx="1371600" cy="320040"/>
          </a:xfrm>
          <a:prstGeom prst="rect">
            <a:avLst/>
          </a:prstGeom>
          <a:noFill/>
        </p:spPr>
        <p:txBody>
          <a:bodyPr wrap="none">
            <a:spAutoFit/>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18" name="标题 60417"/>
          <p:cNvSpPr>
            <a:spLocks noGrp="1"/>
          </p:cNvSpPr>
          <p:nvPr>
            <p:ph type="title"/>
          </p:nvPr>
        </p:nvSpPr>
        <p:spPr>
          <a:xfrm>
            <a:off x="1528763" y="692150"/>
            <a:ext cx="7564437" cy="755650"/>
          </a:xfrm>
        </p:spPr>
        <p:txBody>
          <a:bodyPr lIns="92075" tIns="46038" rIns="92075" bIns="46038" anchor="ctr" anchorCtr="0"/>
          <a:lstStyle/>
          <a:p>
            <a:r>
              <a:rPr lang="en-US" altLang="zh-CN"/>
              <a:t>Learning Objectives</a:t>
            </a:r>
            <a:endParaRPr lang="en-US" altLang="zh-CN"/>
          </a:p>
        </p:txBody>
      </p:sp>
      <p:sp>
        <p:nvSpPr>
          <p:cNvPr id="60419" name="文本占位符 60418"/>
          <p:cNvSpPr>
            <a:spLocks noGrp="1"/>
          </p:cNvSpPr>
          <p:nvPr>
            <p:ph type="body" idx="4294967295"/>
          </p:nvPr>
        </p:nvSpPr>
        <p:spPr>
          <a:xfrm>
            <a:off x="1479550" y="1981200"/>
            <a:ext cx="7626350" cy="4114800"/>
          </a:xfrm>
        </p:spPr>
        <p:txBody>
          <a:bodyPr lIns="92075" tIns="46038" rIns="92075" bIns="46038"/>
          <a:lstStyle/>
          <a:p>
            <a:endParaRPr lang="zh-CN" altLang="en-US" sz="2800"/>
          </a:p>
          <a:p>
            <a:r>
              <a:rPr lang="en-US" altLang="zh-CN" sz="2800"/>
              <a:t>To master the format and skills of job application letters.</a:t>
            </a:r>
            <a:endParaRPr lang="en-US" altLang="zh-CN" sz="2800"/>
          </a:p>
          <a:p>
            <a:r>
              <a:rPr lang="en-US" altLang="zh-CN" sz="2800"/>
              <a:t>To learn some useful expressions.</a:t>
            </a:r>
            <a:endParaRPr lang="en-US" altLang="zh-CN" sz="2800"/>
          </a:p>
          <a:p>
            <a:endParaRPr lang="en-US" altLang="zh-CN" sz="2800"/>
          </a:p>
          <a:p>
            <a:pPr>
              <a:buNone/>
            </a:pPr>
            <a:endParaRPr lang="en-US" altLang="zh-CN" sz="28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186" name="文本占位符 93185"/>
          <p:cNvSpPr>
            <a:spLocks noGrp="1"/>
          </p:cNvSpPr>
          <p:nvPr>
            <p:ph type="body" idx="4294967295"/>
          </p:nvPr>
        </p:nvSpPr>
        <p:spPr>
          <a:xfrm>
            <a:off x="1331913" y="188913"/>
            <a:ext cx="7366000" cy="1152525"/>
          </a:xfrm>
        </p:spPr>
        <p:txBody>
          <a:bodyPr lIns="92075" tIns="46038" rIns="92075" bIns="46038"/>
          <a:lstStyle/>
          <a:p>
            <a:pPr>
              <a:lnSpc>
                <a:spcPct val="90000"/>
              </a:lnSpc>
              <a:buNone/>
            </a:pPr>
            <a:endParaRPr lang="en-US" altLang="zh-CN"/>
          </a:p>
          <a:p>
            <a:pPr>
              <a:lnSpc>
                <a:spcPct val="90000"/>
              </a:lnSpc>
              <a:buNone/>
            </a:pPr>
            <a:endParaRPr lang="en-US" altLang="zh-CN"/>
          </a:p>
        </p:txBody>
      </p:sp>
      <p:sp>
        <p:nvSpPr>
          <p:cNvPr id="93188" name="文本框 93187"/>
          <p:cNvSpPr txBox="1"/>
          <p:nvPr/>
        </p:nvSpPr>
        <p:spPr>
          <a:xfrm>
            <a:off x="1692275" y="2205038"/>
            <a:ext cx="7200900" cy="2611437"/>
          </a:xfrm>
          <a:prstGeom prst="rect">
            <a:avLst/>
          </a:prstGeom>
          <a:noFill/>
          <a:ln w="12700">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a:latin typeface="Times New Roman" panose="02020603050405020304" pitchFamily="18" charset="0"/>
              </a:rPr>
              <a:t>A .Basic content and skill</a:t>
            </a:r>
            <a:endParaRPr lang="en-US" altLang="zh-CN">
              <a:latin typeface="Times New Roman" panose="02020603050405020304" pitchFamily="18" charset="0"/>
            </a:endParaRPr>
          </a:p>
          <a:p>
            <a:pPr>
              <a:spcBef>
                <a:spcPct val="20000"/>
              </a:spcBef>
              <a:buClr>
                <a:schemeClr val="tx2"/>
              </a:buClr>
              <a:buSzPct val="95000"/>
              <a:buFont typeface="Wingdings" panose="05000000000000000000" pitchFamily="2" charset="2"/>
              <a:buChar char="¬"/>
            </a:pPr>
            <a:r>
              <a:rPr lang="en-US" altLang="zh-CN">
                <a:latin typeface="Times New Roman" panose="02020603050405020304" pitchFamily="18" charset="0"/>
              </a:rPr>
              <a:t>Body</a:t>
            </a:r>
            <a:endParaRPr lang="en-US" altLang="zh-CN">
              <a:latin typeface="Times New Roman" panose="02020603050405020304" pitchFamily="18" charset="0"/>
            </a:endParaRPr>
          </a:p>
          <a:p>
            <a:pPr>
              <a:spcBef>
                <a:spcPct val="20000"/>
              </a:spcBef>
              <a:buClr>
                <a:schemeClr val="tx2"/>
              </a:buClr>
              <a:buSzPct val="95000"/>
              <a:buFont typeface="Wingdings" panose="05000000000000000000" pitchFamily="2" charset="2"/>
            </a:pPr>
            <a:r>
              <a:rPr lang="en-US" altLang="zh-CN">
                <a:latin typeface="Times New Roman" panose="02020603050405020304" pitchFamily="18" charset="0"/>
              </a:rPr>
              <a:t>1.Brief introduction </a:t>
            </a:r>
            <a:endParaRPr lang="en-US" altLang="zh-CN">
              <a:latin typeface="Times New Roman" panose="02020603050405020304" pitchFamily="18" charset="0"/>
            </a:endParaRPr>
          </a:p>
          <a:p>
            <a:r>
              <a:rPr lang="en-US" altLang="zh-CN">
                <a:latin typeface="Times New Roman" panose="02020603050405020304" pitchFamily="18" charset="0"/>
              </a:rPr>
              <a:t>2.Stating reasons for applying for the job</a:t>
            </a:r>
            <a:endParaRPr lang="en-US" altLang="zh-CN">
              <a:latin typeface="Times New Roman" panose="02020603050405020304" pitchFamily="18" charset="0"/>
            </a:endParaRPr>
          </a:p>
          <a:p>
            <a:r>
              <a:rPr lang="en-US" altLang="zh-CN">
                <a:latin typeface="Times New Roman" panose="02020603050405020304" pitchFamily="18" charset="0"/>
              </a:rPr>
              <a:t>3.Acknowlegements and wishes.</a:t>
            </a:r>
            <a:endParaRPr lang="en-US" altLang="zh-CN">
              <a:latin typeface="Times New Roman" panose="02020603050405020304" pitchFamily="18" charset="0"/>
            </a:endParaRPr>
          </a:p>
          <a:p>
            <a:pPr>
              <a:spcBef>
                <a:spcPct val="50000"/>
              </a:spcBef>
            </a:pPr>
            <a:endParaRPr lang="en-US" altLang="zh-CN">
              <a:latin typeface="Times New Roman" panose="02020603050405020304" pitchFamily="18"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5714" name="文本占位符 115713"/>
          <p:cNvSpPr>
            <a:spLocks noGrp="1"/>
          </p:cNvSpPr>
          <p:nvPr>
            <p:ph type="body" idx="4294967295"/>
          </p:nvPr>
        </p:nvSpPr>
        <p:spPr>
          <a:xfrm>
            <a:off x="685800" y="2041525"/>
            <a:ext cx="8001000" cy="4359275"/>
          </a:xfrm>
        </p:spPr>
        <p:txBody>
          <a:bodyPr vert="horz" wrap="square" lIns="80962" tIns="39688" rIns="80962" bIns="39688" anchor="t" anchorCtr="0"/>
          <a:lstStyle/>
          <a:p>
            <a:pPr marL="285750" indent="-285750">
              <a:buSzPct val="60000"/>
            </a:pPr>
            <a:r>
              <a:rPr lang="en-US" altLang="zh-CN" sz="2800"/>
              <a:t>a. Illuminate the intention of writing and the position you are applying for.</a:t>
            </a:r>
            <a:endParaRPr lang="en-US" altLang="zh-CN" sz="2800"/>
          </a:p>
          <a:p>
            <a:pPr marL="285750" indent="-285750">
              <a:buSzPct val="60000"/>
            </a:pPr>
            <a:r>
              <a:rPr lang="en-US" altLang="zh-CN" sz="2800" err="1"/>
              <a:t>Eg:</a:t>
            </a:r>
            <a:endParaRPr lang="en-US" altLang="zh-CN" sz="2800"/>
          </a:p>
          <a:p>
            <a:pPr marL="285750" indent="-285750">
              <a:buSzPct val="60000"/>
              <a:buNone/>
            </a:pPr>
            <a:r>
              <a:rPr lang="en-US" altLang="zh-CN" sz="2800"/>
              <a:t> “ seeking a new challenge, I was pleased to notice your advertisement for a Senior Product Manager</a:t>
            </a:r>
            <a:r>
              <a:rPr lang="en-US" altLang="zh-CN" sz="2800">
                <a:latin typeface="Tahoma" panose="020b0604030504040204" pitchFamily="34" charset="0"/>
              </a:rPr>
              <a:t>…</a:t>
            </a:r>
            <a:r>
              <a:rPr lang="en-US" altLang="zh-CN" sz="2800"/>
              <a:t>”</a:t>
            </a:r>
            <a:endParaRPr lang="en-US" altLang="zh-CN" sz="2800"/>
          </a:p>
          <a:p>
            <a:pPr marL="285750" indent="-285750">
              <a:buSzPct val="60000"/>
              <a:buNone/>
            </a:pPr>
            <a:r>
              <a:rPr lang="en-US" altLang="zh-CN" sz="2800"/>
              <a:t>“my training in marketing research should qualify me for the position you advertised</a:t>
            </a:r>
            <a:r>
              <a:rPr lang="en-US" altLang="zh-CN" sz="2800">
                <a:latin typeface="Tahoma" panose="020b0604030504040204" pitchFamily="34" charset="0"/>
              </a:rPr>
              <a:t>…</a:t>
            </a:r>
            <a:r>
              <a:rPr lang="en-US" altLang="zh-CN" sz="2800"/>
              <a:t>” etc.</a:t>
            </a:r>
            <a:endParaRPr lang="en-US" altLang="zh-CN" sz="2800"/>
          </a:p>
          <a:p>
            <a:pPr marL="285750" indent="-285750">
              <a:buSzPct val="60000"/>
              <a:buNone/>
            </a:pPr>
            <a:endParaRPr lang="en-US" altLang="zh-CN" sz="2800"/>
          </a:p>
        </p:txBody>
      </p:sp>
      <p:sp>
        <p:nvSpPr>
          <p:cNvPr id="115715" name="标题 115714"/>
          <p:cNvSpPr>
            <a:spLocks noGrp="1"/>
          </p:cNvSpPr>
          <p:nvPr>
            <p:ph type="title"/>
          </p:nvPr>
        </p:nvSpPr>
        <p:spPr>
          <a:xfrm>
            <a:off x="1743075" y="304800"/>
            <a:ext cx="7350125" cy="1143000"/>
          </a:xfrm>
        </p:spPr>
        <p:txBody>
          <a:bodyPr vert="horz" wrap="square" lIns="92075" tIns="46038" rIns="92075" bIns="46038" anchor="b" anchorCtr="0"/>
          <a:lstStyle/>
          <a:p>
            <a:pPr algn="ctr"/>
            <a:r>
              <a:rPr lang="en-US" altLang="zh-CN"/>
              <a:t>1.Brief introduction</a:t>
            </a:r>
            <a:endParaRPr lang="en-US" altLang="zh-CN"/>
          </a:p>
        </p:txBody>
      </p:sp>
    </p:spTree>
  </p:cSld>
  <p:clrMapOvr>
    <a:masterClrMapping/>
  </p:clrMapOvr>
  <p:transition spd="slow">
    <p:rand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7762" name="标题 117761"/>
          <p:cNvSpPr>
            <a:spLocks noGrp="1"/>
          </p:cNvSpPr>
          <p:nvPr>
            <p:ph type="title"/>
          </p:nvPr>
        </p:nvSpPr>
        <p:spPr/>
        <p:txBody>
          <a:bodyPr lIns="92075" tIns="46038" rIns="92075" bIns="46038" anchor="ctr" anchorCtr="0"/>
          <a:lstStyle/>
          <a:p>
            <a:endParaRPr lang="en-US" altLang="zh-CN" b="1">
              <a:latin typeface="Arial Narrow" panose="020b0606020202030204" pitchFamily="34" charset="0"/>
            </a:endParaRPr>
          </a:p>
        </p:txBody>
      </p:sp>
      <p:sp>
        <p:nvSpPr>
          <p:cNvPr id="117763" name="文本占位符 117762"/>
          <p:cNvSpPr>
            <a:spLocks noGrp="1"/>
          </p:cNvSpPr>
          <p:nvPr>
            <p:ph type="body" idx="4294967295"/>
          </p:nvPr>
        </p:nvSpPr>
        <p:spPr>
          <a:xfrm>
            <a:off x="1479550" y="1981200"/>
            <a:ext cx="7626350" cy="4114800"/>
          </a:xfrm>
        </p:spPr>
        <p:txBody>
          <a:bodyPr lIns="92075" tIns="46038" rIns="92075" bIns="46038"/>
          <a:lstStyle/>
          <a:p>
            <a:pPr>
              <a:buNone/>
            </a:pPr>
            <a:r>
              <a:rPr lang="en-US" altLang="zh-CN" sz="2400">
                <a:solidFill>
                  <a:srgbClr val="000000"/>
                </a:solidFill>
                <a:latin typeface="Arial Narrow" panose="020b0606020202030204" pitchFamily="34" charset="0"/>
              </a:rPr>
              <a:t>b. </a:t>
            </a:r>
            <a:r>
              <a:rPr lang="en-US" altLang="zh-CN" sz="2400">
                <a:solidFill>
                  <a:srgbClr val="000000"/>
                </a:solidFill>
              </a:rPr>
              <a:t>Tell the employee where you got the Recruitment </a:t>
            </a:r>
            <a:r>
              <a:rPr lang="en-US" altLang="zh-CN" sz="2400"/>
              <a:t>information.</a:t>
            </a:r>
            <a:endParaRPr lang="en-US" altLang="zh-CN" sz="2400"/>
          </a:p>
          <a:p>
            <a:pPr>
              <a:buNone/>
            </a:pPr>
            <a:r>
              <a:rPr lang="en-US" altLang="zh-CN" sz="2400" err="1"/>
              <a:t>Eg:</a:t>
            </a:r>
            <a:endParaRPr lang="en-US" altLang="zh-CN" sz="2400"/>
          </a:p>
          <a:p>
            <a:pPr>
              <a:buNone/>
            </a:pPr>
            <a:r>
              <a:rPr lang="en-US" altLang="zh-CN" sz="2400"/>
              <a:t>“</a:t>
            </a:r>
            <a:r>
              <a:rPr lang="en-US" altLang="zh-CN" sz="2400">
                <a:latin typeface="Times New Roman" panose="02020603050405020304" pitchFamily="18" charset="0"/>
              </a:rPr>
              <a:t>…</a:t>
            </a:r>
            <a:r>
              <a:rPr lang="en-US" altLang="zh-CN" sz="2400"/>
              <a:t>in the May 17th  New York Times ”</a:t>
            </a:r>
            <a:endParaRPr lang="en-US" altLang="zh-CN" sz="2400"/>
          </a:p>
          <a:p>
            <a:pPr>
              <a:buNone/>
            </a:pPr>
            <a:r>
              <a:rPr lang="en-US" altLang="zh-CN" sz="2400"/>
              <a:t>“</a:t>
            </a:r>
            <a:r>
              <a:rPr lang="en-US" altLang="zh-CN" sz="2400">
                <a:latin typeface="Times New Roman" panose="02020603050405020304" pitchFamily="18" charset="0"/>
              </a:rPr>
              <a:t>…</a:t>
            </a:r>
            <a:r>
              <a:rPr lang="en-US" altLang="zh-CN" sz="2400"/>
              <a:t>in the New York Times (April 11,2003) ec</a:t>
            </a:r>
            <a:endParaRPr lang="en-US" altLang="zh-CN" sz="2400">
              <a:solidFill>
                <a:srgbClr val="FFFF00"/>
              </a:solidFil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8787" name="矩形 118786"/>
          <p:cNvSpPr/>
          <p:nvPr/>
        </p:nvSpPr>
        <p:spPr>
          <a:xfrm>
            <a:off x="325438" y="2179638"/>
            <a:ext cx="8259762" cy="585787"/>
          </a:xfrm>
          <a:prstGeom prst="rect">
            <a:avLst/>
          </a:prstGeom>
          <a:noFill/>
          <a:ln w="9525">
            <a:noFill/>
          </a:ln>
        </p:spPr>
        <p:txBody>
          <a:bodyPr wrap="none" lIns="90488" tIns="44450" rIns="90488" bIns="44450" anchor="ctr" anchorCtr="0"/>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endParaRPr lang="en-US" altLang="zh-CN" b="1">
              <a:solidFill>
                <a:srgbClr val="000000"/>
              </a:solidFill>
              <a:latin typeface="Tahoma" panose="020b0604030504040204" pitchFamily="34" charset="0"/>
            </a:endParaRPr>
          </a:p>
        </p:txBody>
      </p:sp>
      <p:sp>
        <p:nvSpPr>
          <p:cNvPr id="118798" name="标题 118797"/>
          <p:cNvSpPr>
            <a:spLocks noGrp="1"/>
          </p:cNvSpPr>
          <p:nvPr>
            <p:ph type="title"/>
          </p:nvPr>
        </p:nvSpPr>
        <p:spPr>
          <a:xfrm>
            <a:off x="1670050" y="304800"/>
            <a:ext cx="7423150" cy="1143000"/>
          </a:xfrm>
        </p:spPr>
        <p:txBody>
          <a:bodyPr vert="horz" wrap="square" lIns="92075" tIns="46038" rIns="92075" bIns="46038" anchor="b" anchorCtr="0"/>
          <a:lstStyle/>
          <a:p>
            <a:r>
              <a:rPr lang="en-US" altLang="zh-CN"/>
              <a:t>2.Stating reasons</a:t>
            </a:r>
            <a:endParaRPr lang="en-US" altLang="zh-CN"/>
          </a:p>
        </p:txBody>
      </p:sp>
      <p:sp>
        <p:nvSpPr>
          <p:cNvPr id="118800" name="矩形 118799"/>
          <p:cNvSpPr/>
          <p:nvPr/>
        </p:nvSpPr>
        <p:spPr>
          <a:xfrm>
            <a:off x="630238" y="5499100"/>
            <a:ext cx="7573962" cy="927100"/>
          </a:xfrm>
          <a:prstGeom prst="rect">
            <a:avLst/>
          </a:prstGeom>
          <a:noFill/>
          <a:ln w="9525">
            <a:noFill/>
          </a:ln>
        </p:spPr>
        <p:txBody>
          <a:bodyPr wrap="none" lIns="90488" tIns="44450" rIns="90488" bIns="44450" anchor="ctr" anchorCtr="0"/>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endParaRPr lang="en-US" altLang="zh-CN" sz="2200">
              <a:solidFill>
                <a:srgbClr val="000000"/>
              </a:solidFill>
              <a:latin typeface="Tahoma" panose="020b0604030504040204" pitchFamily="34" charset="0"/>
            </a:endParaRPr>
          </a:p>
        </p:txBody>
      </p:sp>
      <p:sp>
        <p:nvSpPr>
          <p:cNvPr id="118801" name="文本框 118800"/>
          <p:cNvSpPr txBox="1"/>
          <p:nvPr/>
        </p:nvSpPr>
        <p:spPr>
          <a:xfrm>
            <a:off x="1743075" y="2276475"/>
            <a:ext cx="6429375" cy="457200"/>
          </a:xfrm>
          <a:prstGeom prst="rect">
            <a:avLst/>
          </a:prstGeom>
          <a:noFill/>
          <a:ln w="12700">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ndParaRPr>
          </a:p>
        </p:txBody>
      </p:sp>
      <p:sp>
        <p:nvSpPr>
          <p:cNvPr id="118802" name="文本框 118801"/>
          <p:cNvSpPr txBox="1"/>
          <p:nvPr/>
        </p:nvSpPr>
        <p:spPr>
          <a:xfrm>
            <a:off x="1692275" y="2349500"/>
            <a:ext cx="6551613" cy="2100263"/>
          </a:xfrm>
          <a:prstGeom prst="rect">
            <a:avLst/>
          </a:prstGeom>
          <a:noFill/>
          <a:ln w="12700">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a:latin typeface="Times New Roman" panose="02020603050405020304" pitchFamily="18" charset="0"/>
              </a:rPr>
              <a:t>Choose the skills closely related to the job you are applying for to demonstrate that you are qualified to that position  and you are the most appropriate candidate.</a:t>
            </a:r>
            <a:endParaRPr lang="en-US" altLang="zh-CN">
              <a:latin typeface="Times New Roman" panose="02020603050405020304" pitchFamily="18" charset="0"/>
            </a:endParaRPr>
          </a:p>
          <a:p>
            <a:pPr>
              <a:spcBef>
                <a:spcPct val="50000"/>
              </a:spcBef>
            </a:pPr>
            <a:r>
              <a:rPr lang="en-US" altLang="zh-CN">
                <a:latin typeface="Times New Roman" panose="02020603050405020304" pitchFamily="18" charset="0"/>
              </a:rPr>
              <a:t>This part should be clear , elaborate, and reliable.</a:t>
            </a:r>
            <a:endParaRPr lang="en-US" altLang="zh-CN">
              <a:latin typeface="Times New Roman" panose="02020603050405020304" pitchFamily="18" charset="0"/>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grpId="0" nodeType="afterEffect">
                                  <p:stCondLst>
                                    <p:cond delay="0"/>
                                  </p:stCondLst>
                                  <p:childTnLst>
                                    <p:set>
                                      <p:cBhvr>
                                        <p:cTn id="6" dur="1" fill="hold">
                                          <p:stCondLst>
                                            <p:cond delay="0"/>
                                          </p:stCondLst>
                                        </p:cTn>
                                        <p:tgtEl>
                                          <p:spTgt spid="118787"/>
                                        </p:tgtEl>
                                        <p:attrNameLst>
                                          <p:attrName>style.visibility</p:attrName>
                                        </p:attrNameLst>
                                      </p:cBhvr>
                                      <p:to>
                                        <p:strVal val="visible"/>
                                      </p:to>
                                    </p:set>
                                    <p:animEffect transition="in" filter="wipe(up)">
                                      <p:cBhvr>
                                        <p:cTn id="7" dur="500"/>
                                        <p:tgtEl>
                                          <p:spTgt spid="118787"/>
                                        </p:tgtEl>
                                      </p:cBhvr>
                                    </p:animEffect>
                                  </p:childTnLst>
                                </p:cTn>
                              </p:par>
                            </p:childTnLst>
                          </p:cTn>
                        </p:par>
                        <p:par>
                          <p:cTn id="8" fill="hold" nodeType="afterGroup">
                            <p:stCondLst>
                              <p:cond delay="500"/>
                            </p:stCondLst>
                            <p:childTnLst>
                              <p:par>
                                <p:cTn id="9" presetID="22" presetClass="entr" presetSubtype="4" dur="500" fill="hold" grpId="0" nodeType="afterEffect">
                                  <p:stCondLst>
                                    <p:cond delay="0"/>
                                  </p:stCondLst>
                                  <p:childTnLst>
                                    <p:set>
                                      <p:cBhvr>
                                        <p:cTn id="10" dur="1" fill="hold">
                                          <p:stCondLst>
                                            <p:cond delay="0"/>
                                          </p:stCondLst>
                                        </p:cTn>
                                        <p:tgtEl>
                                          <p:spTgt spid="118800"/>
                                        </p:tgtEl>
                                        <p:attrNameLst>
                                          <p:attrName>style.visibility</p:attrName>
                                        </p:attrNameLst>
                                      </p:cBhvr>
                                      <p:to>
                                        <p:strVal val="visible"/>
                                      </p:to>
                                    </p:set>
                                    <p:animEffect transition="in" filter="wipe(down)">
                                      <p:cBhvr>
                                        <p:cTn id="11" dur="500"/>
                                        <p:tgtEl>
                                          <p:spTgt spid="1188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7" grpId="0"/>
      <p:bldP spid="118800"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0849" name="标题 120848"/>
          <p:cNvSpPr>
            <a:spLocks noGrp="1"/>
          </p:cNvSpPr>
          <p:nvPr>
            <p:ph type="title"/>
          </p:nvPr>
        </p:nvSpPr>
        <p:spPr>
          <a:xfrm>
            <a:off x="1743075" y="304800"/>
            <a:ext cx="7350125" cy="1143000"/>
          </a:xfrm>
        </p:spPr>
        <p:txBody>
          <a:bodyPr vert="horz" wrap="square" lIns="92075" tIns="46038" rIns="92075" bIns="46038" anchor="b" anchorCtr="0"/>
          <a:lstStyle/>
          <a:p>
            <a:endParaRPr lang="en-US" altLang="zh-CN"/>
          </a:p>
        </p:txBody>
      </p:sp>
      <p:sp>
        <p:nvSpPr>
          <p:cNvPr id="120850" name="文本框 120849"/>
          <p:cNvSpPr txBox="1"/>
          <p:nvPr/>
        </p:nvSpPr>
        <p:spPr>
          <a:xfrm>
            <a:off x="1547813" y="1484313"/>
            <a:ext cx="7596187" cy="4838700"/>
          </a:xfrm>
          <a:prstGeom prst="rect">
            <a:avLst/>
          </a:prstGeom>
          <a:noFill/>
          <a:ln w="12700">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457200" indent="-457200">
              <a:buNone/>
            </a:pPr>
            <a:endParaRPr lang="en-US" altLang="zh-CN">
              <a:latin typeface="Times New Roman" panose="02020603050405020304" pitchFamily="18" charset="0"/>
            </a:endParaRPr>
          </a:p>
          <a:p>
            <a:pPr marL="457200" indent="-457200">
              <a:buNone/>
            </a:pPr>
            <a:r>
              <a:rPr lang="en-US" altLang="zh-CN" err="1">
                <a:latin typeface="Times New Roman" panose="02020603050405020304" pitchFamily="18" charset="0"/>
              </a:rPr>
              <a:t>Eg:</a:t>
            </a:r>
            <a:endParaRPr lang="en-US" altLang="zh-CN">
              <a:latin typeface="Times New Roman" panose="02020603050405020304" pitchFamily="18" charset="0"/>
            </a:endParaRPr>
          </a:p>
          <a:p>
            <a:pPr marL="457200" indent="-457200">
              <a:buAutoNum type="alphaLcPeriod"/>
            </a:pPr>
            <a:r>
              <a:rPr lang="en-US" altLang="zh-CN">
                <a:latin typeface="Times New Roman" panose="02020603050405020304" pitchFamily="18" charset="0"/>
              </a:rPr>
              <a:t>Applying for the Marketing or Public Relations Intern position </a:t>
            </a:r>
            <a:endParaRPr lang="en-US" altLang="zh-CN">
              <a:latin typeface="Times New Roman" panose="02020603050405020304" pitchFamily="18" charset="0"/>
            </a:endParaRPr>
          </a:p>
          <a:p>
            <a:pPr marL="457200" indent="-457200">
              <a:buNone/>
            </a:pPr>
            <a:r>
              <a:rPr lang="en-US" altLang="zh-CN">
                <a:latin typeface="Times New Roman" panose="02020603050405020304" pitchFamily="18" charset="0"/>
              </a:rPr>
              <a:t>          My current work as Advertising Coordinate for our monthly student newspapers has given me firsthand experience in the challenges associated with the development and implementation of a successful marketing /advertising campaign.. In addition, I have excellent creative writing and communication skills, as demonstrated by my successful experience in the publication of a weekly in-house newsletter while at Guarantee Mutual.</a:t>
            </a:r>
            <a:endParaRPr lang="en-US" altLang="zh-CN">
              <a:latin typeface="Times New Roman" panose="02020603050405020304" pitchFamily="18" charset="0"/>
            </a:endParaRPr>
          </a:p>
        </p:txBody>
      </p:sp>
      <p:sp>
        <p:nvSpPr>
          <p:cNvPr id="120851" name="文本框 120850"/>
          <p:cNvSpPr txBox="1"/>
          <p:nvPr/>
        </p:nvSpPr>
        <p:spPr>
          <a:xfrm>
            <a:off x="1958975" y="1916113"/>
            <a:ext cx="5926138" cy="457200"/>
          </a:xfrm>
          <a:prstGeom prst="rect">
            <a:avLst/>
          </a:prstGeom>
          <a:noFill/>
          <a:ln w="12700">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ndParaRPr>
          </a:p>
        </p:txBody>
      </p:sp>
    </p:spTree>
  </p:cSld>
  <p:clrMapOvr>
    <a:masterClrMapping/>
  </p:clrMapOvr>
  <p:transition spd="slow">
    <p:random/>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91" name="矩形 122890"/>
          <p:cNvSpPr/>
          <p:nvPr/>
        </p:nvSpPr>
        <p:spPr>
          <a:xfrm>
            <a:off x="1398588" y="5519738"/>
            <a:ext cx="161925" cy="1039812"/>
          </a:xfrm>
          <a:prstGeom prst="rect">
            <a:avLst/>
          </a:prstGeom>
          <a:noFill/>
          <a:ln w="9525">
            <a:noFill/>
          </a:ln>
        </p:spPr>
        <p:txBody>
          <a:bodyPr wrap="none" lIns="80962" tIns="39688" rIns="80962" bIns="39688">
            <a:spAutoFit/>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821055" eaLnBrk="0" hangingPunct="0">
              <a:lnSpc>
                <a:spcPct val="90000"/>
              </a:lnSpc>
            </a:pPr>
            <a:endParaRPr lang="zh-CN" altLang="en-US" sz="1400" b="1">
              <a:solidFill>
                <a:srgbClr val="FFFFFF"/>
              </a:solidFill>
              <a:latin typeface="Tahoma" panose="020b0604030504040204" pitchFamily="34" charset="0"/>
            </a:endParaRPr>
          </a:p>
          <a:p>
            <a:pPr algn="ctr" defTabSz="821055" eaLnBrk="0" hangingPunct="0">
              <a:lnSpc>
                <a:spcPct val="90000"/>
              </a:lnSpc>
            </a:pPr>
            <a:endParaRPr lang="zh-CN" altLang="en-US" sz="1400" b="1">
              <a:solidFill>
                <a:srgbClr val="FFFFFF"/>
              </a:solidFill>
              <a:latin typeface="Tahoma" panose="020b0604030504040204" pitchFamily="34" charset="0"/>
            </a:endParaRPr>
          </a:p>
          <a:p>
            <a:pPr algn="ctr" defTabSz="821055" eaLnBrk="0" hangingPunct="0">
              <a:lnSpc>
                <a:spcPct val="90000"/>
              </a:lnSpc>
            </a:pPr>
            <a:endParaRPr lang="zh-CN" altLang="en-US" sz="1400" b="1">
              <a:solidFill>
                <a:srgbClr val="FFFFFF"/>
              </a:solidFill>
              <a:latin typeface="Tahoma" panose="020b0604030504040204" pitchFamily="34" charset="0"/>
            </a:endParaRPr>
          </a:p>
          <a:p>
            <a:pPr algn="ctr" defTabSz="821055" eaLnBrk="0" hangingPunct="0">
              <a:lnSpc>
                <a:spcPct val="90000"/>
              </a:lnSpc>
            </a:pPr>
            <a:endParaRPr lang="zh-CN" altLang="en-US" sz="1400" b="1">
              <a:solidFill>
                <a:srgbClr val="FFFFFF"/>
              </a:solidFill>
              <a:latin typeface="Tahoma" panose="020b0604030504040204" pitchFamily="34" charset="0"/>
            </a:endParaRPr>
          </a:p>
          <a:p>
            <a:pPr algn="ctr" defTabSz="821055" eaLnBrk="0" hangingPunct="0">
              <a:lnSpc>
                <a:spcPct val="90000"/>
              </a:lnSpc>
            </a:pPr>
            <a:endParaRPr lang="zh-CN" altLang="en-US" sz="1400" b="1">
              <a:solidFill>
                <a:srgbClr val="FFFFFF"/>
              </a:solidFill>
              <a:latin typeface="Tahoma" panose="020b0604030504040204" pitchFamily="34" charset="0"/>
            </a:endParaRPr>
          </a:p>
        </p:txBody>
      </p:sp>
      <p:sp>
        <p:nvSpPr>
          <p:cNvPr id="122893" name="标题 122892"/>
          <p:cNvSpPr>
            <a:spLocks noGrp="1"/>
          </p:cNvSpPr>
          <p:nvPr>
            <p:ph type="title"/>
          </p:nvPr>
        </p:nvSpPr>
        <p:spPr/>
        <p:txBody>
          <a:bodyPr vert="horz" wrap="square" lIns="92075" tIns="46038" rIns="92075" bIns="46038" anchor="b" anchorCtr="0"/>
          <a:lstStyle/>
          <a:p>
            <a:endParaRPr lang="en-US" altLang="zh-CN"/>
          </a:p>
        </p:txBody>
      </p:sp>
      <p:sp>
        <p:nvSpPr>
          <p:cNvPr id="122894" name="文本框 122893"/>
          <p:cNvSpPr txBox="1"/>
          <p:nvPr/>
        </p:nvSpPr>
        <p:spPr>
          <a:xfrm>
            <a:off x="1619250" y="1916113"/>
            <a:ext cx="7129463" cy="4473575"/>
          </a:xfrm>
          <a:prstGeom prst="rect">
            <a:avLst/>
          </a:prstGeom>
          <a:noFill/>
          <a:ln w="12700">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a:latin typeface="Times New Roman" panose="02020603050405020304" pitchFamily="18" charset="0"/>
              </a:rPr>
              <a:t>b. Applying for the position of Customer Service Manager.</a:t>
            </a:r>
            <a:endParaRPr lang="en-US" altLang="zh-CN">
              <a:latin typeface="Times New Roman" panose="02020603050405020304" pitchFamily="18" charset="0"/>
            </a:endParaRPr>
          </a:p>
          <a:p>
            <a:r>
              <a:rPr lang="en-US" altLang="zh-CN">
                <a:latin typeface="Times New Roman" panose="02020603050405020304" pitchFamily="18" charset="0"/>
              </a:rPr>
              <a:t>    As an example of my most recent accomplishments, I designed and implemented an incentive program that significantly increased productivity among customer service employees which, in turn, significantly raised the level of customer satisfaction with the service provided. Because employee productivity and customer satisfaction are key components of a successful customer service operation, I believe that my expertise in these areas would be of particular value in meeting the challenge of this position.</a:t>
            </a:r>
            <a:endParaRPr lang="en-US" altLang="zh-CN">
              <a:latin typeface="Times New Roman" panose="02020603050405020304" pitchFamily="18" charset="0"/>
            </a:endParaRPr>
          </a:p>
        </p:txBody>
      </p:sp>
    </p:spTree>
  </p:cSld>
  <p:clrMapOvr>
    <a:masterClrMapping/>
  </p:clrMapOvr>
  <p:transition spd="slow">
    <p:random/>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018" name="标题 86017"/>
          <p:cNvSpPr>
            <a:spLocks noGrp="1"/>
          </p:cNvSpPr>
          <p:nvPr>
            <p:ph type="title"/>
          </p:nvPr>
        </p:nvSpPr>
        <p:spPr/>
        <p:txBody>
          <a:bodyPr lIns="92075" tIns="46038" rIns="92075" bIns="46038" anchor="ctr" anchorCtr="0"/>
          <a:lstStyle/>
          <a:p>
            <a:r>
              <a:rPr lang="en-US" altLang="zh-CN" b="1"/>
              <a:t>3.Acknowlegements and wishes</a:t>
            </a:r>
            <a:endParaRPr lang="en-US" altLang="zh-CN" b="1"/>
          </a:p>
        </p:txBody>
      </p:sp>
      <p:sp>
        <p:nvSpPr>
          <p:cNvPr id="86019" name="文本占位符 86018"/>
          <p:cNvSpPr>
            <a:spLocks noGrp="1"/>
          </p:cNvSpPr>
          <p:nvPr>
            <p:ph type="body" idx="4294967295"/>
          </p:nvPr>
        </p:nvSpPr>
        <p:spPr>
          <a:xfrm>
            <a:off x="1479550" y="1981200"/>
            <a:ext cx="7626350" cy="4114800"/>
          </a:xfrm>
        </p:spPr>
        <p:txBody>
          <a:bodyPr lIns="92075" tIns="46038" rIns="92075" bIns="46038"/>
          <a:lstStyle/>
          <a:p>
            <a:pPr>
              <a:buNone/>
            </a:pPr>
            <a:r>
              <a:rPr lang="en-US" altLang="zh-CN"/>
              <a:t>       Generally, a wish to be given a chance of  job interview is expressed in the end of the application letter. Besides , inform the employees your contact information and thanks for their reading your application letters.</a:t>
            </a:r>
            <a:endParaRPr lang="en-US" altLang="zh-CN"/>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042" name="标题 87041"/>
          <p:cNvSpPr>
            <a:spLocks noGrp="1"/>
          </p:cNvSpPr>
          <p:nvPr>
            <p:ph type="title"/>
          </p:nvPr>
        </p:nvSpPr>
        <p:spPr/>
        <p:txBody>
          <a:bodyPr lIns="92075" tIns="46038" rIns="92075" bIns="46038" anchor="ctr" anchorCtr="0"/>
          <a:lstStyle/>
          <a:p>
            <a:endParaRPr lang="zh-CN" altLang="en-US"/>
          </a:p>
        </p:txBody>
      </p:sp>
      <p:sp>
        <p:nvSpPr>
          <p:cNvPr id="87043" name="文本占位符 87042"/>
          <p:cNvSpPr>
            <a:spLocks noGrp="1"/>
          </p:cNvSpPr>
          <p:nvPr>
            <p:ph type="body" idx="4294967295"/>
          </p:nvPr>
        </p:nvSpPr>
        <p:spPr>
          <a:xfrm>
            <a:off x="1479550" y="1981200"/>
            <a:ext cx="7626350" cy="4114800"/>
          </a:xfrm>
        </p:spPr>
        <p:txBody>
          <a:bodyPr lIns="92075" tIns="46038" rIns="92075" bIns="46038"/>
          <a:lstStyle/>
          <a:p>
            <a:pPr>
              <a:lnSpc>
                <a:spcPct val="80000"/>
              </a:lnSpc>
            </a:pPr>
            <a:r>
              <a:rPr lang="en-US" altLang="zh-CN" sz="3000"/>
              <a:t>For example:</a:t>
            </a:r>
            <a:endParaRPr lang="en-US" altLang="zh-CN" sz="3000"/>
          </a:p>
          <a:p>
            <a:pPr>
              <a:lnSpc>
                <a:spcPct val="80000"/>
              </a:lnSpc>
              <a:buNone/>
            </a:pPr>
            <a:r>
              <a:rPr lang="en-US" altLang="zh-CN" sz="3000"/>
              <a:t>a. </a:t>
            </a:r>
            <a:endParaRPr lang="en-US" altLang="zh-CN" sz="3000"/>
          </a:p>
          <a:p>
            <a:pPr>
              <a:lnSpc>
                <a:spcPct val="80000"/>
              </a:lnSpc>
              <a:buNone/>
            </a:pPr>
            <a:r>
              <a:rPr lang="en-US" altLang="zh-CN" sz="3000"/>
              <a:t>    if you think I am a promising candidate for the position, please call me at 010-22524136, or you can reach me at </a:t>
            </a:r>
            <a:r>
              <a:rPr lang="en-US" altLang="zh-CN" sz="3000" u="sng" err="1"/>
              <a:t>sssong@ public. Bta.</a:t>
            </a:r>
            <a:r>
              <a:rPr lang="en-US" altLang="zh-CN" sz="3000"/>
              <a:t> Please contact me if you need more information.</a:t>
            </a:r>
            <a:endParaRPr lang="en-US" altLang="zh-CN" sz="3000" u="sng"/>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8066" name="标题 88065"/>
          <p:cNvSpPr>
            <a:spLocks noGrp="1"/>
          </p:cNvSpPr>
          <p:nvPr>
            <p:ph type="title"/>
          </p:nvPr>
        </p:nvSpPr>
        <p:spPr/>
        <p:txBody>
          <a:bodyPr lIns="92075" tIns="46038" rIns="92075" bIns="46038" anchor="ctr" anchorCtr="0"/>
          <a:lstStyle/>
          <a:p>
            <a:endParaRPr lang="zh-CN" altLang="en-US"/>
          </a:p>
        </p:txBody>
      </p:sp>
      <p:sp>
        <p:nvSpPr>
          <p:cNvPr id="88067" name="文本占位符 88066"/>
          <p:cNvSpPr>
            <a:spLocks noGrp="1"/>
          </p:cNvSpPr>
          <p:nvPr>
            <p:ph type="body" idx="4294967295"/>
          </p:nvPr>
        </p:nvSpPr>
        <p:spPr>
          <a:xfrm>
            <a:off x="1479550" y="1981200"/>
            <a:ext cx="7626350" cy="4687888"/>
          </a:xfrm>
        </p:spPr>
        <p:txBody>
          <a:bodyPr lIns="92075" tIns="46038" rIns="92075" bIns="46038"/>
          <a:lstStyle/>
          <a:p>
            <a:r>
              <a:rPr lang="en-US" altLang="zh-CN" sz="3400"/>
              <a:t>b. </a:t>
            </a:r>
            <a:endParaRPr lang="en-US" altLang="zh-CN" sz="3400"/>
          </a:p>
          <a:p>
            <a:pPr>
              <a:buNone/>
            </a:pPr>
            <a:r>
              <a:rPr lang="en-US" altLang="zh-CN" sz="3400"/>
              <a:t>    I would appreciate the opportunity for a personal interview to discuss this position and my qualifications in more detail and look forward to hearing from you at your earliest convenience. Thank you for your time and consideration.</a:t>
            </a:r>
            <a:endParaRPr lang="en-US" altLang="zh-CN" sz="34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0" name="标题 89089"/>
          <p:cNvSpPr>
            <a:spLocks noGrp="1"/>
          </p:cNvSpPr>
          <p:nvPr>
            <p:ph type="title"/>
          </p:nvPr>
        </p:nvSpPr>
        <p:spPr/>
        <p:txBody>
          <a:bodyPr lIns="92075" tIns="46038" rIns="92075" bIns="46038" anchor="ctr" anchorCtr="0"/>
          <a:lstStyle/>
          <a:p>
            <a:r>
              <a:rPr lang="zh-CN" altLang="en-US"/>
              <a:t>写作范例分析</a:t>
            </a:r>
            <a:endParaRPr lang="zh-CN" altLang="en-US"/>
          </a:p>
        </p:txBody>
      </p:sp>
      <p:sp>
        <p:nvSpPr>
          <p:cNvPr id="89091" name="文本占位符 89090"/>
          <p:cNvSpPr>
            <a:spLocks noGrp="1"/>
          </p:cNvSpPr>
          <p:nvPr>
            <p:ph type="body" idx="4294967295"/>
          </p:nvPr>
        </p:nvSpPr>
        <p:spPr>
          <a:xfrm>
            <a:off x="1479550" y="1981200"/>
            <a:ext cx="7626350" cy="4114800"/>
          </a:xfrm>
        </p:spPr>
        <p:txBody>
          <a:bodyPr lIns="92075" tIns="46038" rIns="92075" bIns="46038"/>
          <a:lstStyle/>
          <a:p>
            <a:pPr>
              <a:buNone/>
            </a:pPr>
            <a:r>
              <a:rPr lang="en-US" altLang="zh-CN"/>
              <a:t>Dear Mr. Berger,</a:t>
            </a:r>
            <a:endParaRPr lang="en-US" altLang="zh-CN"/>
          </a:p>
          <a:p>
            <a:pPr>
              <a:buNone/>
            </a:pPr>
            <a:r>
              <a:rPr lang="en-US" altLang="zh-CN"/>
              <a:t>       I am applying for the position of client account coordinator, you advertised Aug.4 with the career services center at The Pennsylvania State University. The position seems to fit very well with my education, experience, and career interests.</a:t>
            </a:r>
            <a:endParaRPr lang="en-US" altLang="zh-CN"/>
          </a:p>
          <a:p>
            <a:pPr>
              <a:buNone/>
            </a:pPr>
            <a:endParaRPr lang="en-US" altLang="zh-CN"/>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114" name="标题 90113"/>
          <p:cNvSpPr>
            <a:spLocks noGrp="1"/>
          </p:cNvSpPr>
          <p:nvPr>
            <p:ph type="title"/>
          </p:nvPr>
        </p:nvSpPr>
        <p:spPr/>
        <p:txBody>
          <a:bodyPr lIns="92075" tIns="46038" rIns="92075" bIns="46038" anchor="ctr" anchorCtr="0"/>
          <a:lstStyle/>
          <a:p>
            <a:endParaRPr lang="zh-CN" altLang="en-US"/>
          </a:p>
        </p:txBody>
      </p:sp>
      <p:sp>
        <p:nvSpPr>
          <p:cNvPr id="90115" name="文本占位符 90114"/>
          <p:cNvSpPr>
            <a:spLocks noGrp="1"/>
          </p:cNvSpPr>
          <p:nvPr>
            <p:ph type="body" idx="4294967295"/>
          </p:nvPr>
        </p:nvSpPr>
        <p:spPr>
          <a:xfrm>
            <a:off x="1479550" y="1981200"/>
            <a:ext cx="7626350" cy="4114800"/>
          </a:xfrm>
        </p:spPr>
        <p:txBody>
          <a:bodyPr lIns="92075" tIns="46038" rIns="92075" bIns="46038"/>
          <a:lstStyle/>
          <a:p>
            <a:pPr>
              <a:lnSpc>
                <a:spcPct val="80000"/>
              </a:lnSpc>
              <a:buNone/>
            </a:pPr>
            <a:r>
              <a:rPr lang="en-US" altLang="zh-CN"/>
              <a:t>       According to the advertisement, your position requires excellent communication skills, computer literacy, and a B.S. degree in business, economics, or finance. I will be graduating from Pennsylvania State University this month with a B.S. degree in Finance. My studies have included courses in computer science, management information systems, speech communications, and business writing.</a:t>
            </a:r>
            <a:endParaRPr lang="en-US" altLang="zh-CN"/>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634" name="标题 197633"/>
          <p:cNvSpPr>
            <a:spLocks noGrp="1"/>
          </p:cNvSpPr>
          <p:nvPr>
            <p:ph type="title"/>
          </p:nvPr>
        </p:nvSpPr>
        <p:spPr/>
        <p:txBody>
          <a:bodyPr lIns="92075" tIns="46038" rIns="92075" bIns="46038" anchor="ctr" anchorCtr="0"/>
          <a:lstStyle/>
          <a:p>
            <a:endParaRPr lang="zh-CN" altLang="en-US"/>
          </a:p>
        </p:txBody>
      </p:sp>
      <p:sp>
        <p:nvSpPr>
          <p:cNvPr id="197635" name="文本占位符 197634"/>
          <p:cNvSpPr>
            <a:spLocks noGrp="1"/>
          </p:cNvSpPr>
          <p:nvPr>
            <p:ph type="body" idx="4294967295"/>
          </p:nvPr>
        </p:nvSpPr>
        <p:spPr>
          <a:xfrm>
            <a:off x="1479550" y="1981200"/>
            <a:ext cx="7626350" cy="4114800"/>
          </a:xfrm>
        </p:spPr>
        <p:txBody>
          <a:bodyPr lIns="92075" tIns="46038" rIns="92075" bIns="46038"/>
          <a:lstStyle/>
          <a:p>
            <a:pPr>
              <a:buNone/>
            </a:pPr>
            <a:r>
              <a:rPr lang="en-US" altLang="zh-CN"/>
              <a:t>       I understand the position also requires a candidate who is team-and detail –oriented, works well under pressure, and is able to deal with people in departments throughout the  film. These are skills I developed both in my course work and in my recent internship at Hunter </a:t>
            </a:r>
            <a:r>
              <a:rPr lang="zh-CN" altLang="en-US"/>
              <a:t>＆</a:t>
            </a:r>
            <a:r>
              <a:rPr lang="en-US" altLang="zh-CN" err="1"/>
              <a:t>Katchur Finance Inc. in Boalsburg, Pa.</a:t>
            </a:r>
            <a:endParaRPr lang="en-US" altLang="zh-CN"/>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8658" name="标题 198657"/>
          <p:cNvSpPr>
            <a:spLocks noGrp="1"/>
          </p:cNvSpPr>
          <p:nvPr>
            <p:ph type="title"/>
          </p:nvPr>
        </p:nvSpPr>
        <p:spPr/>
        <p:txBody>
          <a:bodyPr lIns="92075" tIns="46038" rIns="92075" bIns="46038" anchor="ctr" anchorCtr="0"/>
          <a:lstStyle/>
          <a:p>
            <a:endParaRPr lang="zh-CN" altLang="en-US"/>
          </a:p>
        </p:txBody>
      </p:sp>
      <p:sp>
        <p:nvSpPr>
          <p:cNvPr id="198659" name="文本占位符 198658"/>
          <p:cNvSpPr>
            <a:spLocks noGrp="1"/>
          </p:cNvSpPr>
          <p:nvPr>
            <p:ph type="body" idx="4294967295"/>
          </p:nvPr>
        </p:nvSpPr>
        <p:spPr>
          <a:xfrm>
            <a:off x="1479550" y="1981200"/>
            <a:ext cx="7626350" cy="4114800"/>
          </a:xfrm>
        </p:spPr>
        <p:txBody>
          <a:bodyPr lIns="92075" tIns="46038" rIns="92075" bIns="46038"/>
          <a:lstStyle/>
          <a:p>
            <a:pPr>
              <a:buNone/>
            </a:pPr>
            <a:r>
              <a:rPr lang="en-US" altLang="zh-CN"/>
              <a:t>       My background knowledge and goals seem to math your requirements quite well. I am confident that I can perform the job effectively, and I am excited about the idea of working for a dynamic, nationally recognized investment management firm.</a:t>
            </a:r>
            <a:endParaRPr lang="en-US" altLang="zh-CN"/>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9682" name="标题 199681"/>
          <p:cNvSpPr>
            <a:spLocks noGrp="1"/>
          </p:cNvSpPr>
          <p:nvPr>
            <p:ph type="title"/>
          </p:nvPr>
        </p:nvSpPr>
        <p:spPr/>
        <p:txBody>
          <a:bodyPr lIns="92075" tIns="46038" rIns="92075" bIns="46038" anchor="ctr" anchorCtr="0"/>
          <a:lstStyle/>
          <a:p>
            <a:endParaRPr lang="zh-CN" altLang="en-US"/>
          </a:p>
        </p:txBody>
      </p:sp>
      <p:sp>
        <p:nvSpPr>
          <p:cNvPr id="199683" name="文本占位符 199682"/>
          <p:cNvSpPr>
            <a:spLocks noGrp="1"/>
          </p:cNvSpPr>
          <p:nvPr>
            <p:ph type="body" idx="4294967295"/>
          </p:nvPr>
        </p:nvSpPr>
        <p:spPr>
          <a:xfrm>
            <a:off x="1835150" y="1989138"/>
            <a:ext cx="7626350" cy="4114800"/>
          </a:xfrm>
        </p:spPr>
        <p:txBody>
          <a:bodyPr lIns="92075" tIns="46038" rIns="92075" bIns="46038"/>
          <a:lstStyle/>
          <a:p>
            <a:pPr>
              <a:buNone/>
            </a:pPr>
            <a:r>
              <a:rPr lang="en-US" altLang="zh-CN"/>
              <a:t>       If you would like to schedule an interview or otherwise discuss my interest in this position, please call me at 027-87889925 or send an e-mail to me at </a:t>
            </a:r>
            <a:r>
              <a:rPr lang="en-US" altLang="zh-CN" u="sng"/>
              <a:t>the new era @ yahoo.com.</a:t>
            </a:r>
            <a:r>
              <a:rPr lang="en-US" altLang="zh-CN"/>
              <a:t> I will be available at your convenience.</a:t>
            </a:r>
            <a:endParaRPr lang="en-US" altLang="zh-CN"/>
          </a:p>
          <a:p>
            <a:pPr>
              <a:buNone/>
            </a:pPr>
            <a:r>
              <a:rPr lang="en-US" altLang="zh-CN"/>
              <a:t>   thank you for your consideration.</a:t>
            </a:r>
            <a:endParaRPr lang="en-US" altLang="zh-CN"/>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0706" name="标题 200705"/>
          <p:cNvSpPr>
            <a:spLocks noGrp="1"/>
          </p:cNvSpPr>
          <p:nvPr>
            <p:ph type="title"/>
          </p:nvPr>
        </p:nvSpPr>
        <p:spPr/>
        <p:txBody>
          <a:bodyPr lIns="92075" tIns="46038" rIns="92075" bIns="46038" anchor="ctr" anchorCtr="0"/>
          <a:lstStyle/>
          <a:p>
            <a:endParaRPr lang="zh-CN" altLang="en-US"/>
          </a:p>
        </p:txBody>
      </p:sp>
      <p:sp>
        <p:nvSpPr>
          <p:cNvPr id="200707" name="文本占位符 200706"/>
          <p:cNvSpPr>
            <a:spLocks noGrp="1"/>
          </p:cNvSpPr>
          <p:nvPr>
            <p:ph type="body" idx="4294967295"/>
          </p:nvPr>
        </p:nvSpPr>
        <p:spPr>
          <a:xfrm>
            <a:off x="1479550" y="1981200"/>
            <a:ext cx="7626350" cy="4114800"/>
          </a:xfrm>
        </p:spPr>
        <p:txBody>
          <a:bodyPr lIns="92075" tIns="46038" rIns="92075" bIns="46038"/>
          <a:lstStyle/>
          <a:p>
            <a:r>
              <a:rPr lang="zh-CN" altLang="en-US" sz="2800"/>
              <a:t>这封求职信有五段，求职者是一位即将大学毕业的大学生。三部分的结构非常清楚。</a:t>
            </a:r>
            <a:endParaRPr lang="zh-CN" altLang="en-US" sz="2800"/>
          </a:p>
          <a:p>
            <a:r>
              <a:rPr lang="zh-CN" altLang="en-US" sz="2800"/>
              <a:t>第一段是</a:t>
            </a:r>
            <a:r>
              <a:rPr lang="en-US" altLang="zh-CN" sz="2800"/>
              <a:t>introduction </a:t>
            </a:r>
            <a:r>
              <a:rPr lang="zh-CN" altLang="en-US" sz="2800"/>
              <a:t>部分，只有两句话，作者开门见山地指出所要谋求的是客户账务协调员的职位，并说明了招聘信息来源。第二句为接下来的写作做了很好的铺垫，表明作者将从教育背景和工作经历等方面证明自己是该职位的合适人选。</a:t>
            </a:r>
            <a:endParaRPr lang="en-US" altLang="zh-CN" sz="28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730" name="标题 201729"/>
          <p:cNvSpPr>
            <a:spLocks noGrp="1"/>
          </p:cNvSpPr>
          <p:nvPr>
            <p:ph type="title"/>
          </p:nvPr>
        </p:nvSpPr>
        <p:spPr/>
        <p:txBody>
          <a:bodyPr lIns="92075" tIns="46038" rIns="92075" bIns="46038" anchor="ctr" anchorCtr="0"/>
          <a:lstStyle/>
          <a:p>
            <a:endParaRPr lang="zh-CN" altLang="en-US"/>
          </a:p>
        </p:txBody>
      </p:sp>
      <p:sp>
        <p:nvSpPr>
          <p:cNvPr id="201731" name="文本占位符 201730"/>
          <p:cNvSpPr>
            <a:spLocks noGrp="1"/>
          </p:cNvSpPr>
          <p:nvPr>
            <p:ph type="body" idx="4294967295"/>
          </p:nvPr>
        </p:nvSpPr>
        <p:spPr>
          <a:xfrm>
            <a:off x="1479550" y="1981200"/>
            <a:ext cx="7626350" cy="4114800"/>
          </a:xfrm>
        </p:spPr>
        <p:txBody>
          <a:bodyPr lIns="92075" tIns="46038" rIns="92075" bIns="46038"/>
          <a:lstStyle/>
          <a:p>
            <a:pPr>
              <a:lnSpc>
                <a:spcPct val="90000"/>
              </a:lnSpc>
            </a:pPr>
            <a:r>
              <a:rPr lang="zh-CN" altLang="en-US" sz="2400"/>
              <a:t>第二、三段为整个求职信的重心部分，作者从招聘广告的要求着手</a:t>
            </a:r>
            <a:r>
              <a:rPr lang="en-US" altLang="zh-CN" sz="2400"/>
              <a:t>excellent communication skills (</a:t>
            </a:r>
            <a:r>
              <a:rPr lang="zh-CN" altLang="en-US" sz="2400"/>
              <a:t>交流沟通技巧），</a:t>
            </a:r>
            <a:r>
              <a:rPr lang="en-US" altLang="zh-CN" sz="2400"/>
              <a:t>computer literacy(</a:t>
            </a:r>
            <a:r>
              <a:rPr lang="zh-CN" altLang="en-US" sz="2400"/>
              <a:t>电脑技能），</a:t>
            </a:r>
            <a:r>
              <a:rPr lang="en-US" altLang="zh-CN" sz="2400"/>
              <a:t>and a B.S. degree in Finance.(</a:t>
            </a:r>
            <a:r>
              <a:rPr lang="zh-CN" altLang="en-US" sz="2400"/>
              <a:t>商务理学学士），将自己即将取得的学历 “</a:t>
            </a:r>
            <a:r>
              <a:rPr lang="en-US" altLang="zh-CN" sz="2400"/>
              <a:t>a B.S. degree in Finance”</a:t>
            </a:r>
            <a:r>
              <a:rPr lang="zh-CN" altLang="en-US" sz="2400"/>
              <a:t>， 还有，与应聘要求有关的所学课程一一进行了描述，同时指出在校的专业学习和实习阶段的工作已经使自己具备了所要求的素质。然后在第三段，作者用两句话总结了自己的实力，既表明了愿意为该公司效力的信心和决心，也起到说服招聘者的效果。</a:t>
            </a:r>
            <a:endParaRPr lang="zh-CN" altLang="en-US" sz="24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2754" name="标题 202753"/>
          <p:cNvSpPr>
            <a:spLocks noGrp="1"/>
          </p:cNvSpPr>
          <p:nvPr>
            <p:ph type="title"/>
          </p:nvPr>
        </p:nvSpPr>
        <p:spPr/>
        <p:txBody>
          <a:bodyPr lIns="92075" tIns="46038" rIns="92075" bIns="46038" anchor="ctr" anchorCtr="0"/>
          <a:lstStyle/>
          <a:p>
            <a:endParaRPr lang="zh-CN" altLang="en-US"/>
          </a:p>
        </p:txBody>
      </p:sp>
      <p:sp>
        <p:nvSpPr>
          <p:cNvPr id="202755" name="文本占位符 202754"/>
          <p:cNvSpPr>
            <a:spLocks noGrp="1"/>
          </p:cNvSpPr>
          <p:nvPr>
            <p:ph type="body" idx="4294967295"/>
          </p:nvPr>
        </p:nvSpPr>
        <p:spPr>
          <a:xfrm>
            <a:off x="1479550" y="1981200"/>
            <a:ext cx="7626350" cy="4114800"/>
          </a:xfrm>
        </p:spPr>
        <p:txBody>
          <a:bodyPr lIns="92075" tIns="46038" rIns="92075" bIns="46038"/>
          <a:lstStyle/>
          <a:p>
            <a:r>
              <a:rPr lang="zh-CN" altLang="en-US"/>
              <a:t>最后两段是求职信的结尾部分， 作者很有礼貌地向招聘方要求面试的机会，并提供了联系方式。</a:t>
            </a:r>
            <a:endParaRPr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3778" name="标题 203777"/>
          <p:cNvSpPr>
            <a:spLocks noGrp="1"/>
          </p:cNvSpPr>
          <p:nvPr>
            <p:ph type="title"/>
          </p:nvPr>
        </p:nvSpPr>
        <p:spPr/>
        <p:txBody>
          <a:bodyPr lIns="92075" tIns="46038" rIns="92075" bIns="46038" anchor="ctr" anchorCtr="0"/>
          <a:lstStyle/>
          <a:p>
            <a:r>
              <a:rPr lang="en-US" altLang="zh-CN"/>
              <a:t>B. Useful expressions </a:t>
            </a:r>
            <a:endParaRPr lang="en-US" altLang="zh-CN"/>
          </a:p>
        </p:txBody>
      </p:sp>
      <p:sp>
        <p:nvSpPr>
          <p:cNvPr id="203779" name="文本占位符 203778"/>
          <p:cNvSpPr>
            <a:spLocks noGrp="1"/>
          </p:cNvSpPr>
          <p:nvPr>
            <p:ph type="body" idx="4294967295"/>
          </p:nvPr>
        </p:nvSpPr>
        <p:spPr>
          <a:xfrm>
            <a:off x="1479550" y="1981200"/>
            <a:ext cx="7626350" cy="4114800"/>
          </a:xfrm>
        </p:spPr>
        <p:txBody>
          <a:bodyPr lIns="92075" tIns="46038" rIns="92075" bIns="46038"/>
          <a:lstStyle/>
          <a:p>
            <a:pPr marL="609600" indent="-609600"/>
            <a:r>
              <a:rPr lang="en-US" altLang="zh-CN"/>
              <a:t>1.Introduction </a:t>
            </a:r>
            <a:endParaRPr lang="en-US" altLang="zh-CN"/>
          </a:p>
          <a:p>
            <a:pPr marL="609600" indent="-609600">
              <a:buFont typeface="Wingdings" panose="05000000000000000000" pitchFamily="2" charset="2"/>
              <a:buAutoNum type="alphaLcPeriod"/>
            </a:pPr>
            <a:r>
              <a:rPr lang="en-US" altLang="zh-CN"/>
              <a:t>Through </a:t>
            </a:r>
            <a:r>
              <a:rPr lang="en-US" altLang="zh-CN">
                <a:latin typeface="Times New Roman" panose="02020603050405020304" pitchFamily="18" charset="0"/>
              </a:rPr>
              <a:t>…</a:t>
            </a:r>
            <a:r>
              <a:rPr lang="en-US" altLang="zh-CN"/>
              <a:t>,I noticed your advertisement for</a:t>
            </a:r>
            <a:r>
              <a:rPr lang="en-US" altLang="zh-CN">
                <a:latin typeface="Times New Roman" panose="02020603050405020304" pitchFamily="18" charset="0"/>
              </a:rPr>
              <a:t>…</a:t>
            </a:r>
            <a:r>
              <a:rPr lang="en-US" altLang="zh-CN"/>
              <a:t>/ I have learned that you are hiring</a:t>
            </a:r>
            <a:r>
              <a:rPr lang="en-US" altLang="zh-CN">
                <a:latin typeface="Times New Roman" panose="02020603050405020304" pitchFamily="18" charset="0"/>
              </a:rPr>
              <a:t>…</a:t>
            </a:r>
            <a:endParaRPr lang="en-US" altLang="zh-CN"/>
          </a:p>
          <a:p>
            <a:pPr marL="609600" indent="-609600">
              <a:buFont typeface="Wingdings" panose="05000000000000000000" pitchFamily="2" charset="2"/>
              <a:buNone/>
            </a:pPr>
            <a:r>
              <a:rPr lang="en-US" altLang="zh-CN"/>
              <a:t>      (</a:t>
            </a:r>
            <a:r>
              <a:rPr lang="zh-CN" altLang="en-US"/>
              <a:t>通过</a:t>
            </a:r>
            <a:r>
              <a:rPr lang="en-US" altLang="zh-CN">
                <a:latin typeface="Times New Roman" panose="02020603050405020304" pitchFamily="18" charset="0"/>
              </a:rPr>
              <a:t>……</a:t>
            </a:r>
            <a:r>
              <a:rPr lang="en-US" altLang="zh-CN"/>
              <a:t>,</a:t>
            </a:r>
            <a:r>
              <a:rPr lang="zh-CN" altLang="en-US"/>
              <a:t>我注意贵公司关于</a:t>
            </a:r>
            <a:r>
              <a:rPr lang="en-US" altLang="zh-CN">
                <a:latin typeface="Times New Roman" panose="02020603050405020304" pitchFamily="18" charset="0"/>
              </a:rPr>
              <a:t>……</a:t>
            </a:r>
            <a:r>
              <a:rPr lang="zh-CN" altLang="en-US"/>
              <a:t>的广告</a:t>
            </a:r>
            <a:r>
              <a:rPr lang="en-US" altLang="zh-CN"/>
              <a:t>/</a:t>
            </a:r>
            <a:r>
              <a:rPr lang="zh-CN" altLang="en-US"/>
              <a:t>我了解到贵公司正招聘</a:t>
            </a:r>
            <a:r>
              <a:rPr lang="en-US" altLang="zh-CN">
                <a:latin typeface="Times New Roman" panose="02020603050405020304" pitchFamily="18" charset="0"/>
              </a:rPr>
              <a:t>……</a:t>
            </a:r>
            <a:endParaRPr lang="en-US" altLang="zh-CN"/>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02" name="标题 204801"/>
          <p:cNvSpPr>
            <a:spLocks noGrp="1"/>
          </p:cNvSpPr>
          <p:nvPr>
            <p:ph type="title"/>
          </p:nvPr>
        </p:nvSpPr>
        <p:spPr/>
        <p:txBody>
          <a:bodyPr lIns="92075" tIns="46038" rIns="92075" bIns="46038" anchor="ctr" anchorCtr="0"/>
          <a:lstStyle/>
          <a:p>
            <a:endParaRPr lang="zh-CN" altLang="en-US"/>
          </a:p>
        </p:txBody>
      </p:sp>
      <p:sp>
        <p:nvSpPr>
          <p:cNvPr id="204803" name="文本占位符 204802"/>
          <p:cNvSpPr>
            <a:spLocks noGrp="1"/>
          </p:cNvSpPr>
          <p:nvPr>
            <p:ph type="body" idx="4294967295"/>
          </p:nvPr>
        </p:nvSpPr>
        <p:spPr>
          <a:xfrm>
            <a:off x="1479550" y="1981200"/>
            <a:ext cx="7626350" cy="4114800"/>
          </a:xfrm>
        </p:spPr>
        <p:txBody>
          <a:bodyPr lIns="92075" tIns="46038" rIns="92075" bIns="46038"/>
          <a:lstStyle/>
          <a:p>
            <a:pPr>
              <a:buNone/>
            </a:pPr>
            <a:r>
              <a:rPr lang="en-US" altLang="zh-CN" sz="2800"/>
              <a:t>  b. It has come to my attention that the position</a:t>
            </a:r>
            <a:r>
              <a:rPr lang="en-US" altLang="zh-CN" sz="2800">
                <a:latin typeface="Times New Roman" panose="02020603050405020304" pitchFamily="18" charset="0"/>
              </a:rPr>
              <a:t>…</a:t>
            </a:r>
            <a:r>
              <a:rPr lang="en-US" altLang="zh-CN" sz="2800"/>
              <a:t>is now open .</a:t>
            </a:r>
            <a:endParaRPr lang="en-US" altLang="zh-CN" sz="2800"/>
          </a:p>
          <a:p>
            <a:pPr>
              <a:buNone/>
            </a:pPr>
            <a:r>
              <a:rPr lang="en-US" altLang="zh-CN" sz="2800"/>
              <a:t>   (</a:t>
            </a:r>
            <a:r>
              <a:rPr lang="zh-CN" altLang="en-US" sz="2800"/>
              <a:t>我注意到贵公司现有一个</a:t>
            </a:r>
            <a:r>
              <a:rPr lang="en-US" altLang="zh-CN" sz="2800">
                <a:latin typeface="Times New Roman" panose="02020603050405020304" pitchFamily="18" charset="0"/>
              </a:rPr>
              <a:t>……</a:t>
            </a:r>
            <a:r>
              <a:rPr lang="zh-CN" altLang="en-US" sz="2800"/>
              <a:t>职位的空缺。</a:t>
            </a:r>
            <a:r>
              <a:rPr lang="en-US" altLang="zh-CN" sz="2800"/>
              <a:t>)</a:t>
            </a:r>
            <a:endParaRPr lang="en-US" altLang="zh-CN" sz="2800"/>
          </a:p>
          <a:p>
            <a:pPr>
              <a:buNone/>
            </a:pPr>
            <a:r>
              <a:rPr lang="en-US" altLang="zh-CN" sz="2800"/>
              <a:t>   c. I would like to apply/ be considered as a candidate for the job/ post/ position  you advertised in </a:t>
            </a:r>
            <a:r>
              <a:rPr lang="en-US" altLang="zh-CN" sz="2800">
                <a:latin typeface="Times New Roman" panose="02020603050405020304" pitchFamily="18" charset="0"/>
              </a:rPr>
              <a:t>……</a:t>
            </a:r>
            <a:r>
              <a:rPr lang="en-US" altLang="zh-CN" sz="2800"/>
              <a:t>/I saw advertised in</a:t>
            </a:r>
            <a:r>
              <a:rPr lang="en-US" altLang="zh-CN" sz="2800">
                <a:latin typeface="Times New Roman" panose="02020603050405020304" pitchFamily="18" charset="0"/>
              </a:rPr>
              <a:t>……</a:t>
            </a:r>
            <a:r>
              <a:rPr lang="en-US" altLang="zh-CN" sz="2800"/>
              <a:t>/I have just seen in the </a:t>
            </a:r>
            <a:r>
              <a:rPr lang="en-US" altLang="zh-CN" sz="2800">
                <a:latin typeface="Times New Roman" panose="02020603050405020304" pitchFamily="18" charset="0"/>
              </a:rPr>
              <a:t>……</a:t>
            </a:r>
            <a:endParaRPr lang="en-US" altLang="zh-CN" sz="2800"/>
          </a:p>
          <a:p>
            <a:pPr>
              <a:buNone/>
            </a:pPr>
            <a:r>
              <a:rPr lang="zh-CN" altLang="en-US" sz="2800"/>
              <a:t>（我想申请贵公司在</a:t>
            </a:r>
            <a:r>
              <a:rPr lang="en-US" altLang="zh-CN" sz="2800">
                <a:latin typeface="Times New Roman" panose="02020603050405020304" pitchFamily="18" charset="0"/>
              </a:rPr>
              <a:t>……</a:t>
            </a:r>
            <a:r>
              <a:rPr lang="en-US" altLang="zh-CN" sz="2800"/>
              <a:t> </a:t>
            </a:r>
            <a:r>
              <a:rPr lang="zh-CN" altLang="en-US" sz="2800"/>
              <a:t>上登记的工作 </a:t>
            </a:r>
            <a:r>
              <a:rPr lang="en-US" altLang="zh-CN" sz="2800"/>
              <a:t>/</a:t>
            </a:r>
            <a:r>
              <a:rPr lang="zh-CN" altLang="en-US" sz="2800"/>
              <a:t>职位。</a:t>
            </a:r>
            <a:r>
              <a:rPr lang="en-US" altLang="zh-CN" sz="2800"/>
              <a:t>)</a:t>
            </a:r>
            <a:endParaRPr lang="en-US" altLang="zh-CN" sz="28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826" name="标题 205825"/>
          <p:cNvSpPr>
            <a:spLocks noGrp="1"/>
          </p:cNvSpPr>
          <p:nvPr>
            <p:ph type="title"/>
          </p:nvPr>
        </p:nvSpPr>
        <p:spPr/>
        <p:txBody>
          <a:bodyPr lIns="92075" tIns="46038" rIns="92075" bIns="46038" anchor="ctr" anchorCtr="0"/>
          <a:lstStyle/>
          <a:p>
            <a:endParaRPr lang="zh-CN" altLang="en-US"/>
          </a:p>
        </p:txBody>
      </p:sp>
      <p:sp>
        <p:nvSpPr>
          <p:cNvPr id="205827" name="文本占位符 205826"/>
          <p:cNvSpPr>
            <a:spLocks noGrp="1"/>
          </p:cNvSpPr>
          <p:nvPr>
            <p:ph type="body" idx="4294967295"/>
          </p:nvPr>
        </p:nvSpPr>
        <p:spPr>
          <a:xfrm>
            <a:off x="1479550" y="1981200"/>
            <a:ext cx="7626350" cy="4114800"/>
          </a:xfrm>
        </p:spPr>
        <p:txBody>
          <a:bodyPr lIns="92075" tIns="46038" rIns="92075" bIns="46038"/>
          <a:lstStyle/>
          <a:p>
            <a:pPr>
              <a:lnSpc>
                <a:spcPct val="90000"/>
              </a:lnSpc>
              <a:buNone/>
            </a:pPr>
            <a:r>
              <a:rPr lang="en-US" altLang="zh-CN"/>
              <a:t>d. I am interested in /seeking a challenging position in your firm.</a:t>
            </a:r>
            <a:endParaRPr lang="en-US" altLang="zh-CN"/>
          </a:p>
          <a:p>
            <a:pPr>
              <a:lnSpc>
                <a:spcPct val="90000"/>
              </a:lnSpc>
              <a:buNone/>
            </a:pPr>
            <a:r>
              <a:rPr lang="zh-CN" altLang="en-US"/>
              <a:t>（我欲觅贵公司一个具有挑战性的岗位）</a:t>
            </a:r>
            <a:endParaRPr lang="zh-CN" altLang="en-US"/>
          </a:p>
          <a:p>
            <a:pPr>
              <a:lnSpc>
                <a:spcPct val="90000"/>
              </a:lnSpc>
              <a:buNone/>
            </a:pPr>
            <a:r>
              <a:rPr lang="en-US" altLang="zh-CN"/>
              <a:t>e. As an experienced </a:t>
            </a:r>
            <a:r>
              <a:rPr lang="en-US" altLang="zh-CN">
                <a:latin typeface="Times New Roman" panose="02020603050405020304" pitchFamily="18" charset="0"/>
              </a:rPr>
              <a:t>…</a:t>
            </a:r>
            <a:r>
              <a:rPr lang="en-US" altLang="zh-CN"/>
              <a:t>,I am writing to request information about possible employment opportunities with you.</a:t>
            </a:r>
            <a:endParaRPr lang="en-US" altLang="zh-CN"/>
          </a:p>
          <a:p>
            <a:pPr>
              <a:lnSpc>
                <a:spcPct val="90000"/>
              </a:lnSpc>
              <a:buNone/>
            </a:pPr>
            <a:r>
              <a:rPr lang="en-US" altLang="zh-CN"/>
              <a:t>   (</a:t>
            </a:r>
            <a:r>
              <a:rPr lang="zh-CN" altLang="en-US"/>
              <a:t>作为有经验的</a:t>
            </a:r>
            <a:r>
              <a:rPr lang="en-US" altLang="zh-CN">
                <a:latin typeface="Times New Roman" panose="02020603050405020304" pitchFamily="18" charset="0"/>
              </a:rPr>
              <a:t>……</a:t>
            </a:r>
            <a:r>
              <a:rPr lang="en-US" altLang="zh-CN"/>
              <a:t>,</a:t>
            </a:r>
            <a:r>
              <a:rPr lang="zh-CN" altLang="en-US"/>
              <a:t>我特地来函向贵公司咨询工作机会的有关情况。）</a:t>
            </a:r>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850" name="标题 206849"/>
          <p:cNvSpPr>
            <a:spLocks noGrp="1"/>
          </p:cNvSpPr>
          <p:nvPr>
            <p:ph type="title"/>
          </p:nvPr>
        </p:nvSpPr>
        <p:spPr/>
        <p:txBody>
          <a:bodyPr lIns="92075" tIns="46038" rIns="92075" bIns="46038" anchor="ctr" anchorCtr="0"/>
          <a:lstStyle/>
          <a:p>
            <a:endParaRPr lang="zh-CN" altLang="en-US"/>
          </a:p>
        </p:txBody>
      </p:sp>
      <p:sp>
        <p:nvSpPr>
          <p:cNvPr id="206851" name="文本占位符 206850"/>
          <p:cNvSpPr>
            <a:spLocks noGrp="1"/>
          </p:cNvSpPr>
          <p:nvPr>
            <p:ph type="body" idx="4294967295"/>
          </p:nvPr>
        </p:nvSpPr>
        <p:spPr>
          <a:xfrm>
            <a:off x="1479550" y="1981200"/>
            <a:ext cx="7626350" cy="4114800"/>
          </a:xfrm>
        </p:spPr>
        <p:txBody>
          <a:bodyPr lIns="92075" tIns="46038" rIns="92075" bIns="46038"/>
          <a:lstStyle/>
          <a:p>
            <a:pPr>
              <a:buNone/>
            </a:pPr>
            <a:r>
              <a:rPr lang="en-US" altLang="zh-CN"/>
              <a:t> f. I am interested in a position that will allow me to combine the talents I have developed in </a:t>
            </a:r>
            <a:r>
              <a:rPr lang="en-US" altLang="zh-CN">
                <a:latin typeface="Times New Roman" panose="02020603050405020304" pitchFamily="18" charset="0"/>
              </a:rPr>
              <a:t>…</a:t>
            </a:r>
            <a:endParaRPr lang="en-US" altLang="zh-CN"/>
          </a:p>
          <a:p>
            <a:pPr>
              <a:buNone/>
            </a:pPr>
            <a:r>
              <a:rPr lang="en-US" altLang="zh-CN"/>
              <a:t>   (</a:t>
            </a:r>
            <a:r>
              <a:rPr lang="zh-CN" altLang="en-US"/>
              <a:t>我希望找到一份可以发挥我才能的工作）</a:t>
            </a:r>
            <a:endParaRPr lang="zh-CN" altLang="en-US"/>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876" name="标题 207875"/>
          <p:cNvSpPr>
            <a:spLocks noGrp="1"/>
          </p:cNvSpPr>
          <p:nvPr>
            <p:ph type="title"/>
          </p:nvPr>
        </p:nvSpPr>
        <p:spPr/>
        <p:txBody>
          <a:bodyPr lIns="92075" tIns="46038" rIns="92075" bIns="46038" anchor="ctr" anchorCtr="0"/>
          <a:lstStyle/>
          <a:p>
            <a:endParaRPr lang="zh-CN" altLang="en-US"/>
          </a:p>
        </p:txBody>
      </p:sp>
      <p:sp>
        <p:nvSpPr>
          <p:cNvPr id="207875" name="文本占位符 207874"/>
          <p:cNvSpPr>
            <a:spLocks noGrp="1"/>
          </p:cNvSpPr>
          <p:nvPr>
            <p:ph type="body" sz="half" idx="4294967295"/>
          </p:nvPr>
        </p:nvSpPr>
        <p:spPr>
          <a:xfrm>
            <a:off x="1479550" y="1981200"/>
            <a:ext cx="3736912" cy="4114800"/>
          </a:xfrm>
        </p:spPr>
        <p:txBody>
          <a:bodyPr lIns="92075" tIns="46038" rIns="92075" bIns="46038"/>
          <a:lstStyle/>
          <a:p>
            <a:pPr marL="609600" indent="-609600">
              <a:buClr>
                <a:schemeClr val="tx2"/>
              </a:buClr>
              <a:buSzPct val="95000"/>
              <a:buFont typeface="Wingdings" panose="05000000000000000000" pitchFamily="2" charset="2"/>
            </a:pPr>
            <a:r>
              <a:rPr lang="en-US" altLang="zh-CN" sz="2400"/>
              <a:t>2. Qualifications and experiences:</a:t>
            </a:r>
            <a:endParaRPr lang="en-US" altLang="zh-CN" sz="2400"/>
          </a:p>
          <a:p>
            <a:pPr marL="609600" indent="-609600">
              <a:buClr>
                <a:schemeClr val="tx2"/>
              </a:buClr>
              <a:buSzPct val="95000"/>
              <a:buFont typeface="Wingdings" panose="05000000000000000000" pitchFamily="2" charset="2"/>
              <a:buAutoNum type="alphaLcPeriod"/>
            </a:pPr>
            <a:r>
              <a:rPr lang="en-US" altLang="zh-CN" sz="2400"/>
              <a:t>I felt I am well qualified (to </a:t>
            </a:r>
            <a:r>
              <a:rPr lang="en-US" altLang="zh-CN" sz="2400">
                <a:latin typeface="Times New Roman" panose="02020603050405020304" pitchFamily="18" charset="0"/>
              </a:rPr>
              <a:t>…</a:t>
            </a:r>
            <a:r>
              <a:rPr lang="en-US" altLang="zh-CN" sz="2400"/>
              <a:t>/for</a:t>
            </a:r>
            <a:r>
              <a:rPr lang="en-US" altLang="zh-CN" sz="2400">
                <a:latin typeface="Times New Roman" panose="02020603050405020304" pitchFamily="18" charset="0"/>
              </a:rPr>
              <a:t>…</a:t>
            </a:r>
            <a:r>
              <a:rPr lang="en-US" altLang="zh-CN" sz="2400"/>
              <a:t>) for the following reasons:</a:t>
            </a:r>
            <a:r>
              <a:rPr lang="en-US" altLang="zh-CN" sz="2400">
                <a:latin typeface="Times New Roman" panose="02020603050405020304" pitchFamily="18" charset="0"/>
              </a:rPr>
              <a:t>…</a:t>
            </a:r>
            <a:endParaRPr lang="en-US" altLang="zh-CN" sz="2400"/>
          </a:p>
          <a:p>
            <a:pPr marL="609600" indent="-609600">
              <a:buClr>
                <a:schemeClr val="tx2"/>
              </a:buClr>
              <a:buSzPct val="95000"/>
              <a:buFont typeface="Wingdings" panose="05000000000000000000" pitchFamily="2" charset="2"/>
              <a:buNone/>
            </a:pPr>
            <a:r>
              <a:rPr lang="en-US" altLang="zh-CN" sz="2400"/>
              <a:t>      (</a:t>
            </a:r>
            <a:r>
              <a:rPr lang="zh-CN" altLang="en-US" sz="2400"/>
              <a:t>我觉得我能胜任  </a:t>
            </a:r>
            <a:r>
              <a:rPr lang="en-US" altLang="zh-CN" sz="2400">
                <a:latin typeface="Times New Roman" panose="02020603050405020304" pitchFamily="18" charset="0"/>
              </a:rPr>
              <a:t>……</a:t>
            </a:r>
            <a:r>
              <a:rPr lang="zh-CN" altLang="en-US" sz="2400"/>
              <a:t>工作，理由如下：</a:t>
            </a:r>
            <a:r>
              <a:rPr lang="en-US" altLang="zh-CN" sz="2400">
                <a:latin typeface="Times New Roman" panose="02020603050405020304" pitchFamily="18" charset="0"/>
              </a:rPr>
              <a:t>……</a:t>
            </a:r>
            <a:r>
              <a:rPr lang="en-US" altLang="zh-CN" sz="2400"/>
              <a:t>)</a:t>
            </a:r>
            <a:endParaRPr lang="en-US" altLang="zh-CN" sz="2400"/>
          </a:p>
          <a:p>
            <a:pPr marL="609600" indent="-609600">
              <a:buClr>
                <a:schemeClr val="tx2"/>
              </a:buClr>
              <a:buSzPct val="95000"/>
              <a:buFont typeface="Wingdings" panose="05000000000000000000" pitchFamily="2" charset="2"/>
              <a:buAutoNum type="alphaLcPeriod" startAt="2"/>
            </a:pPr>
            <a:r>
              <a:rPr lang="en-US" altLang="zh-CN" sz="2400"/>
              <a:t>Along with my education , I have had job experience which</a:t>
            </a:r>
            <a:r>
              <a:rPr lang="en-US" altLang="zh-CN" sz="2400">
                <a:latin typeface="Times New Roman" panose="02020603050405020304" pitchFamily="18" charset="0"/>
              </a:rPr>
              <a:t>…</a:t>
            </a:r>
            <a:endParaRPr lang="en-US" altLang="zh-CN" sz="2400"/>
          </a:p>
          <a:p>
            <a:pPr marL="609600" indent="-609600">
              <a:buClr>
                <a:schemeClr val="tx2"/>
              </a:buClr>
              <a:buSzPct val="95000"/>
              <a:buFont typeface="Wingdings" panose="05000000000000000000" pitchFamily="2" charset="2"/>
              <a:buNone/>
            </a:pPr>
            <a:r>
              <a:rPr lang="en-US" altLang="zh-CN" sz="2400"/>
              <a:t>(</a:t>
            </a:r>
            <a:r>
              <a:rPr lang="zh-CN" altLang="en-US" sz="2400"/>
              <a:t>连同所受的教育，我还具有 </a:t>
            </a:r>
            <a:r>
              <a:rPr lang="en-US" altLang="zh-CN" sz="2400">
                <a:latin typeface="Times New Roman" panose="02020603050405020304" pitchFamily="18" charset="0"/>
              </a:rPr>
              <a:t>……</a:t>
            </a:r>
            <a:r>
              <a:rPr lang="en-US" altLang="zh-CN" sz="2400"/>
              <a:t> </a:t>
            </a:r>
            <a:r>
              <a:rPr lang="zh-CN" altLang="en-US" sz="2400"/>
              <a:t>的工作经历</a:t>
            </a:r>
            <a:r>
              <a:rPr lang="en-US" altLang="zh-CN" sz="2400"/>
              <a:t>)</a:t>
            </a:r>
            <a:endParaRPr lang="en-US" altLang="zh-CN" sz="2400"/>
          </a:p>
        </p:txBody>
      </p:sp>
      <p:sp>
        <p:nvSpPr>
          <p:cNvPr id="207877" name="文本占位符 207876"/>
          <p:cNvSpPr>
            <a:spLocks noGrp="1"/>
          </p:cNvSpPr>
          <p:nvPr>
            <p:ph type="body" sz="half" idx="4294967295"/>
          </p:nvPr>
        </p:nvSpPr>
        <p:spPr>
          <a:xfrm>
            <a:off x="5368989" y="1981200"/>
            <a:ext cx="3736912" cy="4114800"/>
          </a:xfrm>
        </p:spPr>
        <p:txBody>
          <a:bodyPr lIns="92075" tIns="46038" rIns="92075" bIns="46038"/>
          <a:lstStyle/>
          <a:p>
            <a:pPr>
              <a:buClr>
                <a:schemeClr val="tx2"/>
              </a:buClr>
              <a:buSzPct val="95000"/>
              <a:buFont typeface="Wingdings" panose="05000000000000000000" pitchFamily="2" charset="2"/>
            </a:pPr>
            <a:endParaRPr lang="zh-CN" altLang="en-US" sz="28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https://d.book118.com/868014141076006027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Sunny Days">
  <a:themeElements>
    <a:clrScheme name="">
      <a:dk1>
        <a:srgbClr val="000000"/>
      </a:dk1>
      <a:lt1>
        <a:srgbClr val="FFCC66"/>
      </a:lt1>
      <a:dk2>
        <a:srgbClr val="996633"/>
      </a:dk2>
      <a:lt2>
        <a:srgbClr val="CC6600"/>
      </a:lt2>
      <a:accent1>
        <a:srgbClr val="FF9933"/>
      </a:accent1>
      <a:accent2>
        <a:srgbClr val="CCCCCC"/>
      </a:accent2>
      <a:accent3>
        <a:srgbClr val="FFE2B9"/>
      </a:accent3>
      <a:accent4>
        <a:srgbClr val="000000"/>
      </a:accent4>
      <a:accent5>
        <a:srgbClr val="FFCAAD"/>
      </a:accent5>
      <a:accent6>
        <a:srgbClr val="B7B7B7"/>
      </a:accent6>
      <a:hlink>
        <a:srgbClr val="CC9900"/>
      </a:hlink>
      <a:folHlink>
        <a:srgbClr val="993366"/>
      </a:folHlink>
    </a:clrScheme>
    <a:fontScheme name="">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CC66"/>
        </a:lt1>
        <a:dk2>
          <a:srgbClr val="996633"/>
        </a:dk2>
        <a:lt2>
          <a:srgbClr val="CC6600"/>
        </a:lt2>
        <a:accent1>
          <a:srgbClr val="FF9933"/>
        </a:accent1>
        <a:accent2>
          <a:srgbClr val="CCCCCC"/>
        </a:accent2>
        <a:accent3>
          <a:srgbClr val="FFE2B9"/>
        </a:accent3>
        <a:accent4>
          <a:srgbClr val="000000"/>
        </a:accent4>
        <a:accent5>
          <a:srgbClr val="FFCAAD"/>
        </a:accent5>
        <a:accent6>
          <a:srgbClr val="B7B7B7"/>
        </a:accent6>
        <a:hlink>
          <a:srgbClr val="CC9900"/>
        </a:hlink>
        <a:folHlink>
          <a:srgbClr val="993366"/>
        </a:folHlink>
      </a:clrScheme>
      <a:clrMap bg1="lt1" tx1="dk1" bg2="lt2" tx2="dk2" accent1="accent1" accent2="accent2" accent3="accent3" accent4="accent4" accent5="accent5" accent6="accent6" hlink="hlink" folHlink="folHlink"/>
    </a:extraClrScheme>
    <a:extraClrScheme>
      <a:clrScheme name="">
        <a:dk1>
          <a:srgbClr val="000000"/>
        </a:dk1>
        <a:lt1>
          <a:srgbClr val="FFFFCC"/>
        </a:lt1>
        <a:dk2>
          <a:srgbClr val="996633"/>
        </a:dk2>
        <a:lt2>
          <a:srgbClr val="CC9900"/>
        </a:lt2>
        <a:accent1>
          <a:srgbClr val="FF9933"/>
        </a:accent1>
        <a:accent2>
          <a:srgbClr val="FFFFFF"/>
        </a:accent2>
        <a:accent3>
          <a:srgbClr val="FFFFE2"/>
        </a:accent3>
        <a:accent4>
          <a:srgbClr val="000000"/>
        </a:accent4>
        <a:accent5>
          <a:srgbClr val="FFCAAD"/>
        </a:accent5>
        <a:accent6>
          <a:srgbClr val="E5E5E5"/>
        </a:accent6>
        <a:hlink>
          <a:srgbClr val="FFCC66"/>
        </a:hlink>
        <a:folHlink>
          <a:srgbClr val="993366"/>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68686"/>
        </a:lt2>
        <a:accent1>
          <a:srgbClr val="EAEAEA"/>
        </a:accent1>
        <a:accent2>
          <a:srgbClr val="5F5F5F"/>
        </a:accent2>
        <a:accent3>
          <a:srgbClr val="FFFFFF"/>
        </a:accent3>
        <a:accent4>
          <a:srgbClr val="000000"/>
        </a:accent4>
        <a:accent5>
          <a:srgbClr val="F2F2F2"/>
        </a:accent5>
        <a:accent6>
          <a:srgbClr val="555555"/>
        </a:accent6>
        <a:hlink>
          <a:srgbClr val="CBCBCB"/>
        </a:hlink>
        <a:folHlink>
          <a:srgbClr val="FFFFFF"/>
        </a:folHlink>
      </a:clrScheme>
      <a:clrMap bg1="lt1" tx1="dk1" bg2="lt2" tx2="dk2" accent1="accent1" accent2="accent2" accent3="accent3" accent4="accent4" accent5="accent5" accent6="accent6" hlink="hlink" folHlink="folHlink"/>
    </a:extraClrScheme>
    <a:extraClrScheme>
      <a:clrScheme name="">
        <a:dk1>
          <a:srgbClr val="F8F8F8"/>
        </a:dk1>
        <a:lt1>
          <a:srgbClr val="006600"/>
        </a:lt1>
        <a:dk2>
          <a:srgbClr val="FFCC00"/>
        </a:dk2>
        <a:lt2>
          <a:srgbClr val="000000"/>
        </a:lt2>
        <a:accent1>
          <a:srgbClr val="9999FF"/>
        </a:accent1>
        <a:accent2>
          <a:srgbClr val="003300"/>
        </a:accent2>
        <a:accent3>
          <a:srgbClr val="AAB9AA"/>
        </a:accent3>
        <a:accent4>
          <a:srgbClr val="D6D6D6"/>
        </a:accent4>
        <a:accent5>
          <a:srgbClr val="CACAFF"/>
        </a:accent5>
        <a:accent6>
          <a:srgbClr val="002D00"/>
        </a:accent6>
        <a:hlink>
          <a:srgbClr val="009966"/>
        </a:hlink>
        <a:folHlink>
          <a:srgbClr val="6600CC"/>
        </a:folHlink>
      </a:clrScheme>
      <a:clrMap bg1="lt1" tx1="dk1" bg2="lt2" tx2="dk2" accent1="accent1" accent2="accent2" accent3="accent3" accent4="accent4" accent5="accent5" accent6="accent6" hlink="hlink" folHlink="folHlink"/>
    </a:extraClrScheme>
    <a:extraClrScheme>
      <a:clrScheme name="">
        <a:dk1>
          <a:srgbClr val="F8F8F8"/>
        </a:dk1>
        <a:lt1>
          <a:srgbClr val="990099"/>
        </a:lt1>
        <a:dk2>
          <a:srgbClr val="FFCC00"/>
        </a:dk2>
        <a:lt2>
          <a:srgbClr val="000000"/>
        </a:lt2>
        <a:accent1>
          <a:srgbClr val="9999FF"/>
        </a:accent1>
        <a:accent2>
          <a:srgbClr val="660066"/>
        </a:accent2>
        <a:accent3>
          <a:srgbClr val="CAAACA"/>
        </a:accent3>
        <a:accent4>
          <a:srgbClr val="D6D6D6"/>
        </a:accent4>
        <a:accent5>
          <a:srgbClr val="CACAFF"/>
        </a:accent5>
        <a:accent6>
          <a:srgbClr val="5B005B"/>
        </a:accent6>
        <a:hlink>
          <a:srgbClr val="CC00CC"/>
        </a:hlink>
        <a:folHlink>
          <a:srgbClr val="6600C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25</Slides>
  <Notes>4</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25</vt:i4>
      </vt:variant>
    </vt:vector>
  </HeadingPairs>
  <TitlesOfParts>
    <vt:vector baseType="lpstr" size="35">
      <vt:lpstr>Arial</vt:lpstr>
      <vt:lpstr>Calibri</vt:lpstr>
      <vt:lpstr>Times New Roman</vt:lpstr>
      <vt:lpstr>宋体</vt:lpstr>
      <vt:lpstr>Wingdings</vt:lpstr>
      <vt:lpstr>Monotype Corsiva</vt:lpstr>
      <vt:lpstr>Tahoma</vt:lpstr>
      <vt:lpstr>Cambria</vt:lpstr>
      <vt:lpstr>Arial Narrow</vt:lpstr>
      <vt:lpstr>Office Theme</vt:lpstr>
      <vt:lpstr>Job application letters</vt:lpstr>
      <vt:lpstr>Learning Objectives</vt:lpstr>
      <vt:lpstr>PowerPoint Presentation</vt:lpstr>
      <vt:lpstr>1.Brief introduction</vt:lpstr>
      <vt:lpstr>PowerPoint Presentation</vt:lpstr>
      <vt:lpstr>2.Stating reasons</vt:lpstr>
      <vt:lpstr>PowerPoint Presentation</vt:lpstr>
      <vt:lpstr>PowerPoint Presentation</vt:lpstr>
      <vt:lpstr>3.Acknowlegements and wishes</vt:lpstr>
      <vt:lpstr>PowerPoint Presentation</vt:lpstr>
      <vt:lpstr>PowerPoint Presentation</vt:lpstr>
      <vt:lpstr>写作范例分析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 Useful expressions </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2024-09-05T12:16:00.165</cp:lastPrinted>
  <dcterms:created xsi:type="dcterms:W3CDTF">2024-09-05T04:16:00Z</dcterms:created>
  <dcterms:modified xsi:type="dcterms:W3CDTF">2024-09-05T04:16:01Z</dcterms:modified>
</cp:coreProperties>
</file>