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FCC335-1F12-4AF8-BD2E-69F7A9E839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1C3C87-6ACF-4919-A65C-B2ACDA5A9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FD4430-41D2-4422-8FEF-6DBD8825BB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78305E-1BB4-4B39-A240-EC5AB78B70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49B86B-E2E7-4AEF-B08C-B9286041BD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5C421F-EFF1-4A6B-98E0-113BE9D390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B212FD-6153-4027-84C5-46094D1448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8A98C8-E068-4FAB-BC58-2329E6A50F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636AD5-9838-4213-A01F-619026CEA7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B455E0-BCDF-4458-9852-3808EC9B6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F32284-921F-4382-B9A1-99698D1A19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1602603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GSP认证之附录3冷藏冷冻药品储存与运输管理温湿度自动监测</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汇报人：AA</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2024-01-18</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AA</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冷藏冷冻药品储存管理</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冷藏冷冻药品运输管理</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温湿度自动监测系统</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温湿度监测数据分析与应用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GSP认证相关要求及实施建议</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GSP认证要求药品经营企业必须建立冷藏冷冻药品储存与运输管理的温湿度自动监测系统，以确保药品在储存和运输过程中的质量稳定。</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GSP认证的要求</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冷藏冷冻药品在医疗领域具有广泛应用，其质量和稳定性对患者的治疗效果和生命安全至关重要。</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冷藏冷冻药品的重要性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温湿度是影响冷藏冷冻药品质量的关键因素，过高或过低的温湿度都可能导致药品失效或变质。</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温湿度对药品质量的影响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冷藏冷冻药品的定义和分类</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介绍冷藏冷冻药品的定义，以及按照温度要求进行的分类，如冷冻药品、冷藏药品等。</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温湿度自动监测系统的组成和功能</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阐述温湿度自动监测系统的基本组成，包括传感器、数据采集器、数据处理软件等，并介绍其功能和工作原理。</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温湿度自动监测的实施和管理</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详细介绍企业在实施温湿度自动监测过程中应遵守的规定和标准，包括设备的选型、安装、调试、使用和维护等方面。</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温湿度数据的分析和应用</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探讨如何对温湿度数据进行有效分析，以及如何利用这些数据优化冷藏冷冻药品的储存和运输管理，确保药品质量稳定。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冷藏冷冻药品储存管理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设备性能要求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冷藏冷冻设施设备的性能应符合国家相关标准，具备温度自动监测、调控、记录及报警功能。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验证与校准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设施设备应定期进行验证和校准，确保其性能稳定可靠，满足药品储存和运输的温度要求。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专用设施设备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冷藏冷冻药品应配备专用的冷藏库、冷冻库或冷藏车、冷藏箱等设施设备，确保药品在储存和运输过程中的温度控制。</a:t>
            </a:r>
          </a:p>
        </p:txBody>
      </p:sp>
      <p:pic>
        <p:nvPicPr>
          <p:cNvPr id="10" name="Picture 10"/>
          <p:cNvPicPr>
            <a:picLocks noChangeAspect="1"/>
          </p:cNvPicPr>
          <p:nvPr/>
        </p:nvPicPr>
        <p:blipFill>
          <a:blip r:embed="rId2"/>
          <a:srcRect l="15250" r="152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储存设施与设备要求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湿度控制</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冷藏库的相对湿度应控制在45%-75%之间，避免药品受潮或干燥。</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监测与记录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应实时监测和记录储存环境的温湿度数据，确保药品在规定的温湿度范围内储存。</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温度控制</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冷藏库温度应控制在2-8℃，冷冻库温度应低于-18℃。在特殊情况下，应根据药品说明书的要求进行温度控制。</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储存环境温湿度控制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药品分类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冷藏冷冻药品应根据其性质、储存温度和有效期等因素进行分类，避免不同性质的药品相互影响。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存放规范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药品应按品种、规格、批号等分类存放，不同品种或规格的药品不得混放。同时，应遵循“先进先出”的原则，确保药品在有效期内使用。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特殊药品存放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对于有特殊存放要求的药品，如生物制品、疫苗等，应按照其说明书的要求进行存放和管理。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药品分类与存放规范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冷藏冷冻药品运输管理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温度监测设备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必须配备精确的温度监测设备，能够实时监测和记录药品在运输过程中的温度数据。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报警系统</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冷藏车或冷藏箱应配备温度异常报警系统，当温度超出设定范围时能够及时报警，确保药品安全。</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冷藏车或冷藏箱</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必须采用专用冷藏车或具备制冷功能的冷藏箱进行药品运输，确保药品在运输过程中的温度控制。</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运输设施与设备要求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提前预冷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在装载药品前，应对冷藏车或冷藏箱进行提前预冷，确保药品在装入时即处于规定的温度范围内。</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温度监测与记录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在运输过程中，应实时监测和记录药品的温度数据，确保药品始终处于规定的温度范围内。</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防止温度波动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应采取有效措施防止运输过程中温度波动，如减少开门次数、避免阳光直射等。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运输过程温湿度控制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当监测到温度异常时，应立即采取措施进行调整，如启动备用制冷设备、改变运输路线等，确保药品安全。</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温度异常处理</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应详细记录温度异常情况及处理措施，包括异常发生时间、持续时间、处理措施及结果等。</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记录异常情况</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对于严重的温度异常情况，应及时向相关部门报告，并按照相关规定进行处理。</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及时报告</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异常情况处理与记录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温湿度自动监测系统</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传感器</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用于实时采集药品储存环境的温湿度数据。</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数据采集器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接收传感器发送的数据，并进行初步处理。</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数据传输设备</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将采集到的数据实时传输到上位机软件或云平台。</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上位机软件或云平台</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实现数据接收、存储、分析、报警等功能。</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系统组成与功能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https://d.book118.com/868016026034006032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2024-09-09T14:22:34.160</cp:lastPrinted>
  <dcterms:created xsi:type="dcterms:W3CDTF">2024-09-09T06:22:34Z</dcterms:created>
  <dcterms:modified xsi:type="dcterms:W3CDTF">2024-09-09T06:22:36Z</dcterms:modified>
</cp:coreProperties>
</file>