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D9C18-6B94-4548-81E9-1D15B0C27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FEF80-CED8-4194-8518-C533F9CFA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03BA7-7512-41DF-AEE7-BBA450694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00702-1287-467A-B153-D7DA5F0E8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3A4D9-1BBD-4877-AE59-E391F5BF7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0DF15-FC97-41B2-B561-2D5F7560A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DB829-3F8A-4076-823A-AAB017E6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5D945-007C-4436-B2FC-4BC369041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255C8-5DB5-4D23-907F-B0A63A702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B94AA-BE1D-4660-B001-2EC2ADF04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CA9B8-0552-4B93-B16C-D84F2AF9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16143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安全教育认识投资理财诈骗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投资理财诈骗的形式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如何防范投资理财诈骗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投资理财诈骗的后果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安全教育的方式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安全教育的意义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增强风险意识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安全教育有助于个人认识到投资理财的风险，避免盲目追求高收益而忽视潜在的风险。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学会自我保护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个人在接受安全教育后，能够学会识别和防范诈骗行为，采取措施保护自己的财产安全。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了解常见投资理财诈骗手段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通过安全教育，个人可以了解各种投资理财诈骗的手法和套路，提高对诈骗的警惕性。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企业应定期组织安全培训，使员工了解最新的诈骗手段和应对策略，提高整体的安全防范水平。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企业应建立完善的安全管理制度，确保员工在进行投资理财时遵循规范的操作流程。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企业应对员工进行安全教育，增强员工对投资理财诈骗的防范意识和应对能力。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政府应加强对投资理财市场的监管，同时通过各种渠道宣传投资理财诈骗的防范知识，提高社会公众的安全意识。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政府监管与宣传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媒体应及时曝光投资理财诈骗案例，发挥舆论监督作用，引起社会广泛关注。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媒体曝光与舆论监督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社区和公益组织可以开展投资理财诈骗防范宣传活动，向公众普及安全教育知识，共同维护社会安全稳定。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社区与公益组织参与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社会安全意识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投资理财诈骗的形式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41" r="274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41" r="274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虚假投资平台利用投资者追求高收益的心理，通过虚假宣传和包装，吸引投资者进入平台进行投资。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这些平台通常没有实际业务支撑，靠虚假的高额回报吸引投资者，一旦资金链断裂，投资者将面临巨大损失。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虚假投资平台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92" b="122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诈骗分子通过承诺高收益来吸引投资者，但实际上这些收益往往无法实现或存在极大风险。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高收益诱惑通常伴随着不合理的投资回报率和投资周期，投资者应保持警惕，不要被表面的高收益所迷惑。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高收益诱惑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非法集资是指未经批准向社会公众募集资金的行为，通常涉及欺诈和非法吸收公众存款。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非法集资往往承诺高额回报或虚构项目，一旦资金链断裂或项目失败，投资者将面临资金损失和法律风险。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56" r="24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非法集资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虚拟货币诈骗利用投资者对虚拟货币的认知不足进行欺诈，如虚假挖矿、空气币等。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这些诈骗通常以高回报为诱饵，诱导投资者购买虚拟货币，但实际上这些货币可能毫无价值或存在极大风险。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虚拟货币诈骗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如何防范投资理财诈骗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投资理财存在风险，投资者应充分了解并评估自己的风险承受能力，避免盲目追求高收益。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了解投资理财风险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58" r="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警惕高收益陷阱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了解投资平台资质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42" r="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高收益往往伴随着高风险，投资者应保持警惕，避免被不实的高收益承诺所迷惑。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在选择投资平台时，应了解平台的资质、信誉和监管情况，避免选择不合规的平台。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增强风险意识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42" r="27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查看平台运营资质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投资者应查看投资平台的运营资质，确保平台合法合规运营。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了解平台业务模式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了解平台的业务模式、资金流向和盈利方式，有助于判断平台的风险状况。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关注平台风控措施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了解平台的风险控制措施，如是否有严格的风控体系、不良资产处置机制等。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了解投资平台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https://d.book118.com/868016143065006027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2024-09-05T09:34:10.098</cp:lastPrinted>
  <dcterms:created xsi:type="dcterms:W3CDTF">2024-09-05T01:34:10Z</dcterms:created>
  <dcterms:modified xsi:type="dcterms:W3CDTF">2024-09-05T01:34:12Z</dcterms:modified>
</cp:coreProperties>
</file>