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193E7C1-138F-4B9C-8B9A-89C2FC5D0E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05D4594-4F5F-4BE7-A642-7521DB6673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229EE80-78EF-492E-A18D-748AEEADBE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75991DB-0A77-475E-9A99-0C795306F4F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F25BA1A-63AA-46E0-B307-B44924DE7EE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89B1CD5-B0C2-44E7-AA27-95BC4663AD5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C10A33D-DB1E-4345-9CB8-42E622C9B1F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87C9CCE-5D4A-40CA-8A8C-5A729F480AD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3BA4DBB-C12E-42F7-8FDC-7507C187345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1F47C74-7C0A-48AF-A761-1838724179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93A4D46-0F44-42DE-A69B-BDFF6052BA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68017015140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21252" y="4375458"/>
            <a:ext cx="10720639" cy="1402534"/>
          </a:xfrm>
          <a:prstGeom prst="rect">
            <a:avLst/>
          </a:prstGeom>
        </p:spPr>
        <p:txBody>
          <a:bodyPr vert="horz" wrap="square" lIns="114300" tIns="57150" rIns="114300" bIns="57150"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900" b="1">
                <a:solidFill>
                  <a:srgbClr val="FFFFFF">
                    <a:alpha val="100000"/>
                  </a:srgbClr>
                </a:solidFill>
                <a:latin typeface="Microsoft Yahei"/>
                <a:ea typeface="Microsoft Yahei"/>
                <a:cs typeface="Microsoft Yahei"/>
              </a:rPr>
              <a:t>势分析在多元回归中比较预测因子相对重要性的新方法</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53515" y="345275"/>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1627613" y="812712"/>
            <a:ext cx="3256160" cy="57292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b="1">
                <a:solidFill>
                  <a:srgbClr val="FFFFFF">
                    <a:alpha val="100000"/>
                  </a:srgbClr>
                </a:solidFill>
                <a:latin typeface="微软雅黑"/>
                <a:ea typeface="微软雅黑"/>
                <a:cs typeface="微软雅黑"/>
              </a:rPr>
              <a:t>CONTENTS</a:t>
            </a:r>
            <a:endParaRPr lang="en-US" sz="1100"/>
          </a:p>
        </p:txBody>
      </p:sp>
      <p:sp>
        <p:nvSpPr>
          <p:cNvPr id="5" name="TextBox 5"/>
          <p:cNvSpPr txBox="1"/>
          <p:nvPr/>
        </p:nvSpPr>
        <p:spPr>
          <a:xfrm>
            <a:off x="547412" y="1585599"/>
            <a:ext cx="6449687" cy="496090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引言</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势分析基本原理</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新方法：基于势分析的预测因子相对重要性比较</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实验设计与数据收集</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实验结果与分析</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结论与展望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193147" y="2013882"/>
            <a:ext cx="3450158" cy="1322592"/>
            <a:chOff x="4193147" y="2013882"/>
            <a:chExt cx="3450158" cy="1322592"/>
          </a:xfrm>
        </p:grpSpPr>
        <p:sp>
          <p:nvSpPr>
            <p:cNvPr id="3" name="TextBox 3"/>
            <p:cNvSpPr txBox="1"/>
            <p:nvPr/>
          </p:nvSpPr>
          <p:spPr>
            <a:xfrm>
              <a:off x="4193147"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8333" y="1708880"/>
            <a:ext cx="11358867" cy="32821"/>
          </a:xfrm>
          <a:prstGeom prst="rect">
            <a:avLst/>
          </a:prstGeom>
          <a:gradFill>
            <a:gsLst>
              <a:gs pos="0">
                <a:schemeClr val="accent2">
                  <a:alpha val="100000"/>
                </a:schemeClr>
              </a:gs>
              <a:gs pos="100000">
                <a:schemeClr val="accent1">
                  <a:alpha val="10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92904" y="1388874"/>
            <a:ext cx="721600" cy="721600"/>
          </a:xfrm>
          <a:prstGeom prst="ellipse">
            <a:avLst/>
          </a:prstGeom>
          <a:solidFill>
            <a:schemeClr val="accent2">
              <a:alpha val="31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196514" y="1498972"/>
            <a:ext cx="501404" cy="5014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689839"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93448"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354312" y="1388874"/>
            <a:ext cx="721600" cy="721600"/>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457921" y="1498972"/>
            <a:ext cx="501404" cy="5014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975443" y="2672763"/>
            <a:ext cx="2995145"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多元回归是统计学中一种重要的分析方法，用于研究多个自变量与一个因变量之间的关系。在多元回归中，比较预测因子的相对重要性是一个关键问题，对于理解因变量的影响因素以及制定相关政策具有重要意义。</a:t>
            </a:r>
          </a:p>
        </p:txBody>
      </p:sp>
      <p:sp>
        <p:nvSpPr>
          <p:cNvPr id="10" name="TextBox 10"/>
          <p:cNvSpPr txBox="1"/>
          <p:nvPr/>
        </p:nvSpPr>
        <p:spPr>
          <a:xfrm>
            <a:off x="4629234" y="2672763"/>
            <a:ext cx="2995145"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传统的多元回归分析方法往往基于回归系数的显著性或大小来评估预测因子的重要性，但这种方法存在一些问题，如共线性、异方差性等，可能导致误导性的结论。</a:t>
            </a:r>
          </a:p>
        </p:txBody>
      </p:sp>
      <p:sp>
        <p:nvSpPr>
          <p:cNvPr id="11" name="TextBox 11"/>
          <p:cNvSpPr txBox="1"/>
          <p:nvPr/>
        </p:nvSpPr>
        <p:spPr>
          <a:xfrm>
            <a:off x="8295001" y="2672763"/>
            <a:ext cx="2995145"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因此，开发一种能够准确比较预测因子相对重要性的新方法，对于提高多元回归分析的准确性和可靠性具有重要意义。</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研究背景和意义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036075" y="5949378"/>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824897" y="-3412461"/>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AutoShape 7"/>
          <p:cNvSpPr/>
          <p:nvPr/>
        </p:nvSpPr>
        <p:spPr>
          <a:xfrm>
            <a:off x="11078723" y="5451328"/>
            <a:ext cx="569999" cy="569999"/>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1574907" y="1754944"/>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目前，国内外学者已经提出了一些比较预测因子相对重要性的方法，如逐步回归、岭回归、Lasso回归等。这些方法在一定程度上解决了传统多元回归分析中存在的问题，但仍存在一些局限性。</a:t>
            </a:r>
          </a:p>
        </p:txBody>
      </p:sp>
      <p:sp>
        <p:nvSpPr>
          <p:cNvPr id="18" name="TextBox 18"/>
          <p:cNvSpPr txBox="1"/>
          <p:nvPr/>
        </p:nvSpPr>
        <p:spPr>
          <a:xfrm>
            <a:off x="1574907" y="3803200"/>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岭回归和Lasso回归通过引入惩罚项来解决共线性问题，但可能过度压缩某些重要变量的系数，导致结果偏误。</a:t>
            </a:r>
          </a:p>
        </p:txBody>
      </p:sp>
      <p:sp>
        <p:nvSpPr>
          <p:cNvPr id="19" name="TextBox 19"/>
          <p:cNvSpPr txBox="1"/>
          <p:nvPr/>
        </p:nvSpPr>
        <p:spPr>
          <a:xfrm>
            <a:off x="7316589" y="3803200"/>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近年来，一些新的方法如基于机器学习算法的变量重要性评估逐渐受到关注。这些方法能够处理高维数据和复杂模型，为比较预测因子相对重要性提供了新的思路。</a:t>
            </a:r>
          </a:p>
        </p:txBody>
      </p:sp>
      <p:sp>
        <p:nvSpPr>
          <p:cNvPr id="20" name="TextBox 20"/>
          <p:cNvSpPr txBox="1"/>
          <p:nvPr/>
        </p:nvSpPr>
        <p:spPr>
          <a:xfrm>
            <a:off x="7316589" y="1754944"/>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逐步回归通过逐步引入或剔除变量来选择重要的预测因子，但可能受到共线性的影响，导致结果不稳定。</a:t>
            </a:r>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国内外研究现状及发展趋势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185294" y="1548543"/>
            <a:ext cx="3728630" cy="4162004"/>
          </a:xfrm>
          <a:prstGeom prst="roundRect">
            <a:avLst>
              <a:gd name="adj" fmla="val 6064"/>
            </a:avLst>
          </a:prstGeom>
          <a:solidFill>
            <a:schemeClr val="accent1">
              <a:alpha val="2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254377" y="1410097"/>
            <a:ext cx="4438895" cy="4438895"/>
          </a:xfrm>
          <a:prstGeom prst="ellipse">
            <a:avLst/>
          </a:prstGeom>
          <a:noFill/>
          <a:ln w="76200">
            <a:solidFill>
              <a:schemeClr val="accent1">
                <a:alpha val="2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4" name="Freeform 4"/>
          <p:cNvSpPr/>
          <p:nvPr/>
        </p:nvSpPr>
        <p:spPr>
          <a:xfrm>
            <a:off x="2068173" y="2224607"/>
            <a:ext cx="2811304" cy="2809875"/>
          </a:xfrm>
          <a:custGeom>
            <a:rect l="l" t="t"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77" y="10800"/>
                </a:moveTo>
                <a:cubicBezTo>
                  <a:pt x="1177" y="16115"/>
                  <a:pt x="5485" y="20423"/>
                  <a:pt x="10800" y="20423"/>
                </a:cubicBezTo>
                <a:cubicBezTo>
                  <a:pt x="16115" y="20423"/>
                  <a:pt x="20423" y="16115"/>
                  <a:pt x="20423" y="10800"/>
                </a:cubicBezTo>
                <a:cubicBezTo>
                  <a:pt x="20423" y="5485"/>
                  <a:pt x="16115" y="1177"/>
                  <a:pt x="10800" y="1177"/>
                </a:cubicBezTo>
                <a:cubicBezTo>
                  <a:pt x="5485" y="1177"/>
                  <a:pt x="1177" y="5485"/>
                  <a:pt x="1177" y="10800"/>
                </a:cubicBezTo>
                <a:close/>
              </a:path>
            </a:pathLst>
          </a:custGeom>
          <a:solidFill>
            <a:schemeClr val="accent1">
              <a:alpha val="5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26728" y="2547282"/>
            <a:ext cx="2294194" cy="2200553"/>
          </a:xfrm>
          <a:custGeom>
            <a:rect l="l" t="t" r="r" b="b"/>
            <a:pathLst>
              <a:path w="1905000" h="1905000">
                <a:moveTo>
                  <a:pt x="47625" y="666750"/>
                </a:moveTo>
                <a:lnTo>
                  <a:pt x="381000" y="190500"/>
                </a:lnTo>
                <a:lnTo>
                  <a:pt x="952500" y="0"/>
                </a:lnTo>
                <a:lnTo>
                  <a:pt x="1524000" y="190500"/>
                </a:lnTo>
                <a:lnTo>
                  <a:pt x="1857375" y="666750"/>
                </a:lnTo>
                <a:lnTo>
                  <a:pt x="1857375" y="1238250"/>
                </a:lnTo>
                <a:lnTo>
                  <a:pt x="1524000" y="1714500"/>
                </a:lnTo>
                <a:lnTo>
                  <a:pt x="952500" y="1905000"/>
                </a:lnTo>
                <a:lnTo>
                  <a:pt x="381000" y="1714500"/>
                </a:lnTo>
                <a:lnTo>
                  <a:pt x="47625" y="123825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011408" y="3167128"/>
            <a:ext cx="924834" cy="92483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研究目的和主要内容</a:t>
              </a:r>
            </a:p>
          </p:txBody>
        </p:sp>
      </p:grpSp>
      <p:grpSp>
        <p:nvGrpSpPr>
          <p:cNvPr id="29" name="Group 29"/>
          <p:cNvGrpSpPr/>
          <p:nvPr/>
        </p:nvGrpSpPr>
        <p:grpSpPr>
          <a:xfrm>
            <a:off x="0" y="0"/>
            <a:ext cx="0" cy="0"/>
          </a:xfrm>
        </p:grpSpPr>
      </p:grpSp>
      <p:sp>
        <p:nvSpPr>
          <p:cNvPr id="30" name="AutoShape 30"/>
          <p:cNvSpPr/>
          <p:nvPr/>
        </p:nvSpPr>
        <p:spPr>
          <a:xfrm>
            <a:off x="1094842" y="2094623"/>
            <a:ext cx="905319" cy="9053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967542" y="2094623"/>
            <a:ext cx="905319" cy="9053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3021165" y="5414883"/>
            <a:ext cx="905319" cy="9053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1365333" y="2365115"/>
            <a:ext cx="364336" cy="364336"/>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5238033" y="2344636"/>
            <a:ext cx="364336" cy="34814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291657" y="5684996"/>
            <a:ext cx="364336" cy="36433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6" name="Connector 36"/>
          <p:cNvCxnSpPr/>
          <p:nvPr/>
        </p:nvCxnSpPr>
        <p:spPr>
          <a:xfrm>
            <a:off x="5858880" y="3629545"/>
            <a:ext cx="750753" cy="0"/>
          </a:xfrm>
          <a:prstGeom prst="line">
            <a:avLst/>
          </a:prstGeom>
          <a:ln w="57150">
            <a:solidFill>
              <a:schemeClr val="accent1"/>
            </a:solidFill>
            <a:prstDash val="sys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研究目的和主要内容</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构建势分析模型</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基于信息论和统计学习理论，构建用于评估预测因子重要性的势分析模型。该模型将综合考虑变量的预测能力、稳定性以及与其他变量的关系等因素。</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仿真实验</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通过仿真实验验证势分析模型的有效性和准确性。将模拟不同场景下的多元回归问题，并比较势分析模型与其他常用方法的性能表现。</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实证分析</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应用势分析模型对实际数据集进行实证分析，以验证其在真实问题中的适用性和有效性。将选择不同领域的实际案例，如经济学、医学、社会学等，进行多元回归分析并比较预测因子的相对重要性。</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结果讨论与比较</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对仿真实验和实证分析的结果进行讨论和比较，分析势分析模型的优缺点以及适用条件。同时与其他常用方法进行比较，评估其在多元回归分析中的优势和局限性。</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研究目的和主要内容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193147" y="2013882"/>
            <a:ext cx="3450158" cy="1322592"/>
            <a:chOff x="4193147" y="2013882"/>
            <a:chExt cx="3450158" cy="1322592"/>
          </a:xfrm>
        </p:grpSpPr>
        <p:sp>
          <p:nvSpPr>
            <p:cNvPr id="3" name="TextBox 3"/>
            <p:cNvSpPr txBox="1"/>
            <p:nvPr/>
          </p:nvSpPr>
          <p:spPr>
            <a:xfrm>
              <a:off x="4193147"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alpha val="100000"/>
                  </a:srgbClr>
                </a:solidFill>
                <a:latin typeface="Microsoft Yahei"/>
                <a:ea typeface="Microsoft Yahei"/>
                <a:cs typeface="Microsoft Yahei"/>
              </a:rPr>
              <a:t>势分析基本原理</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势分析是一种用于比较预测因子在多元回归模型中相对重要性的新方法，通过计算预测因子的势值来评估其对模型预测能力的贡献。</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势分析定义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势分析基于多元回归模型的数学框架，通过引入势函数来衡量预测因子对模型预测结果的影响程度。势函数通常与模型的残差平方和或相关指标相关联，用于量化预测因子的解释力度。</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数学模型</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势分析概念及数学模型</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多元回归是一种统计分析方法，用于研究多个自变量与一个因变量之间的关系。通过建立多元回归模型，可以估计自变量对因变量的影响，并进行预测和解释。</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模型形式</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多元回归模型一般采用线性形式，即自变量与因变量之间的关系通过线性方程来表示。模型中包含截距项和斜率项，用于描述自变量对因变量的平均影响。</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多元回归定义</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多元回归模型简介</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结合方式</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势分析与多元回归的结合在于将势分析应用于多元回归模型的预测因子选择中。通过计算预测因子的势值，可以评估其在模型中的相对重要性，从而进行预测因子的筛选和排序。</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原理说明</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势分析通过考虑预测因子对模型预测结果的贡献程度，提供了一种量化的指标来衡量预测因子的重要性。在多元回归模型中，预测因子的势值越大，说明该预测因子对模型预测能力的贡献越大，因此具有更高的解释力度和预测价值。通过结合势分析与多元回归，可以更加客观地评估预测因子的相对重要性，提高模型的解释性和预测准确性。</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势分析与多元回归结合原理</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193147" y="2013882"/>
            <a:ext cx="3450158" cy="1322592"/>
            <a:chOff x="4193147" y="2013882"/>
            <a:chExt cx="3450158" cy="1322592"/>
          </a:xfrm>
        </p:grpSpPr>
        <p:sp>
          <p:nvSpPr>
            <p:cNvPr id="3" name="TextBox 3"/>
            <p:cNvSpPr txBox="1"/>
            <p:nvPr/>
          </p:nvSpPr>
          <p:spPr>
            <a:xfrm>
              <a:off x="4193147"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alpha val="100000"/>
                  </a:srgbClr>
                </a:solidFill>
                <a:latin typeface="Microsoft Yahei"/>
                <a:ea typeface="Microsoft Yahei"/>
                <a:cs typeface="Microsoft Yahei"/>
              </a:rPr>
              <a:t>新方法：基于势分析的预测因子相对重要性比较</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3667" r="33667"/>
          <a:stretch>
            <a:fillRect/>
          </a:stretch>
        </p:blipFill>
        <p:spPr>
          <a:xfrm>
            <a:off x="4289936" y="1498289"/>
            <a:ext cx="3861423"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收集并整理用于多元回归分析的数据集，确保数据的质量和完整性。</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1. 数据准备</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利用多元回归模型对数据进行拟合，得到各预测因子的系数估计。</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2. 多元回归分析</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计算各预测因子的势值，势值反映了预测因子对响应变量的影响程度。</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3. 势分析</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根据势值大小对预测因子进行排序，得到各预测因子的相对重要性。</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4. 相对重要性排序</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方法流程与步骤</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关键技术实现</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1. 多元回归模型</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选择合适的多元回归模型进行拟合，如线性回归、逻辑回归等。</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2. 势值计算</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利用特定的势分析算法计算各预测因子的势值，如基于偏相关系数的势值计算、基于信息增益的势值计算等。</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3. 统计检验</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对计算得到的势值进行统计检验，以确定各预测因子对响应变量的影响是否显著。</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4. 可视化展示</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利用图表等方式展示各预测因子的相对重要性，以便更直观地理解结果。</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https://d.book118.com/868017015140006035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C1118"/>
      </a:lt1>
      <a:dk2>
        <a:srgbClr val="F7F7F7"/>
      </a:dk2>
      <a:lt2>
        <a:srgbClr val="121C23"/>
      </a:lt2>
      <a:accent1>
        <a:srgbClr val="E27536"/>
      </a:accent1>
      <a:accent2>
        <a:srgbClr val="3195CF"/>
      </a:accent2>
      <a:accent3>
        <a:srgbClr val="1A638D"/>
      </a:accent3>
      <a:accent4>
        <a:srgbClr val="25B3BC"/>
      </a:accent4>
      <a:accent5>
        <a:srgbClr val="073A6A"/>
      </a:accent5>
      <a:accent6>
        <a:srgbClr val="D97F5B"/>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16</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2024-09-14T22:45:09.572</cp:lastPrinted>
  <dcterms:created xsi:type="dcterms:W3CDTF">2024-09-14T14:45:09Z</dcterms:created>
  <dcterms:modified xsi:type="dcterms:W3CDTF">2024-09-14T14:45:11Z</dcterms:modified>
</cp:coreProperties>
</file>