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7FB49-F19B-46D4-94C4-1B307386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2C94C-2317-4BCF-8D4E-395DDFAA1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6480C-A682-4ECF-BA40-97C44B5E6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7DE7E-B244-410C-8D07-AD759D211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B963E-7E78-4514-AA16-7A9755697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A8084-E70B-40EF-9801-EA8B8F8FA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8A382-C3F3-457A-9E16-E381BDDE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80C87-7798-4CB9-9E19-7A41526AC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6CAFA-BC62-46C9-AC53-0494AD7E7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86B0E-5DDD-4B79-8414-DE7D0E73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0DE37-C54A-489C-A8F3-504017FE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7042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2023-2028年黄花菜市场发展现状调查及供需格局分析预测报告大纲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2023年黄花菜市场供需格局分析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2023-2028年黄花菜市场发展趋势预测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黄花菜市场面临的挑战与机遇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黄花菜市场是指生产和销售黄花菜产品的所有企业、商家和消费者所构成的整个市场。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黄花菜市场主要包括鲜黄花菜、干黄花菜、黄花菜制成品等产品。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857" b="4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黄花菜市场主要服务于食品、餐饮、保健品等领域，同时也包括一部分家庭消费。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黄花菜市场定义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黄花菜市场发展历程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黄花菜市场起源于古代，最初以野生采摘为主，随着人们对黄花菜的认知和需求增加，逐渐发展成为规模化的种植和销售市场。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近年来，随着人们生活水平的提高和消费观念的转变，黄花菜市场的需求量不断增长，市场规模不断扩大。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目前，黄花菜市场已经形成了较为完善的产业链和销售网络，成为了一个具有潜力的市场。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随着人们对黄花菜的认知和需求不断增加，预计未来几年黄花菜市场规模还将继续扩大。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此外，随着国内外市场的不断开拓，黄花菜市场的销售渠道也在不断拓宽，为市场的发展提供了更多的机会和空间。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182" r="101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590" b="205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根据调查数据，目前黄花菜市场规模已经达到了数十亿元人民币，并且呈现出逐年增长的趋势。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黄花菜市场规模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2023年黄花菜市场供需格局分析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种植面积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随着农业技术的不断进步，黄花菜的种植面积逐年增加，为市场供应提供了充足的货源。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产量情况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在适宜的气候和土壤条件下，黄花菜产量稳定，且品质优良，满足了市场需求。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流通渠道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黄花菜主要通过批发市场、农贸市场、超市等渠道进入消费领域，流通效率较高。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消费用途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黄花菜不仅可新鲜食用，还可加工成干制品、调味品等多种产品，满足不同消费者的需求。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出口情况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我国黄花菜品质优良，具有一定的国际竞争力，出口量逐年增加，为市场需求提供了新的增长点。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黄花菜作为一种营养丰富的蔬菜，受到广大消费者的喜爱，尤其在健康饮食观念日益普及的背景下，市场需求持续增长。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458" b="1245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价格走势分析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政府政策调整和气候变化也会对黄花菜价格产生一定影响，例如政策扶持可能会提高种植积极性，导致供应增加；而恶劣天气则可能减少供应量，推高价格。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政策与天气因素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黄花菜价格受季节性因素影响较大，通常在春季和夏季供应充足时价格相对较低，而在冬季和初春供应紧张时价格相对较高。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供求关系是影响黄花菜价格的主要因素，当供应量大于需求量时，价格下跌；反之则价格上涨。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2023-2028年黄花菜市场发展趋势预测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https://d.book118.com/868017042064006027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2024-09-05T09:06:30.980</cp:lastPrinted>
  <dcterms:created xsi:type="dcterms:W3CDTF">2024-09-05T01:06:31Z</dcterms:created>
  <dcterms:modified xsi:type="dcterms:W3CDTF">2024-09-05T01:06:32Z</dcterms:modified>
</cp:coreProperties>
</file>