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31EB54-9F26-45BD-B1CF-E21EB80F4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50E3F8-46DF-4DFF-BCE0-6879DB291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440855-B8DC-438D-8526-131D41E5E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184E28-B330-43F0-A2E3-2864A5FEB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4DB1EB-D2CB-48CC-B91B-039CB5264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224C38-60B1-4F63-9EDF-A5D497E28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55CA7B-BFC4-43AE-A144-AC9D757D2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18A5FD-BC0F-443B-A64F-5DC857A76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A79E09-4003-491A-8AEF-8190F0879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E0DD6F-1E46-437D-80A8-1AF8D9223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65EDBF-9E8A-4340-88F4-DB72594EC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02102413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镇武装部工作计划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武装部现状分析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工作计划目标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工作计划重点任务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工作计划实施步骤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工作计划预期成果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维护社会稳定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镇武装部作为基层武装力量，对于维护社会稳定、保障人民安居乐业具有重要作用。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应对突发事件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在自然灾害、事故灾难等突发事件中，镇武装部需要迅速响应、有效处置，保障人民群众生命财产安全。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推动国防建设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镇武装部不仅是国防建设的重要组成部分，也是推动全民国防教育、提高国防意识的重要力量。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应急处突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制定和完善应急预案，加强应急演练，提高应对突发事件的能力。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国防教育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积极推动国防教育进基层、进校园、进企业等活动，提高全民国防意识。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军事训练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开展针对性的军事训练，提高镇武装部人员的军事素质和作战能力。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思想政治建设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加强镇武装部人员的思想政治教育，提高政治素质和思想觉悟。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组织建设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完善镇武装部的组织机构和人员配置，优化工作流程和制度。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工作计划的范围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武装部现状分析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镇武装部目前设有部长、副部长、作战指挥室、政治工作室、后勤保障室等部门，各部门职责明确，协同工作。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组织结构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现有干部和士兵共计XX人，其中干部XX人，士兵XX人。人员年龄、学历、专业等结构较为合理，但缺乏高素质专业人才。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人员配置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组织结构和人员配置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2" b="22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镇武装部现有各类武器装备共计XX件（套），包括步枪、机枪、迫击炮等，基本满足应急应战需要。但部分装备老化严重，需要及时更新。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镇武装部始终保持高度战备状态，定期开展战备教育和应急演练，确保在关键时刻能够迅速响应、有效处置。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武器装备和战备状态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战备状态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武器装备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训练和演习情况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训练计划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镇武装部每年制定详细的训练计划，包括基础训练、专业训练、战术训练等，确保人员技能水平不断提升。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演习实施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镇武装部定期组织各类演习，包括反恐维稳、抢险救灾等，以检验训练成果和应对突发事件的能力。但部分演习缺乏实战化背景，需要进一步改进。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工作计划目标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建立健全战备值班、战备检查、战备演练等制度，确保战备工作常态化、规范化。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完善战备制度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167" r="16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加强情报信息工作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推进战备设施建设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拓宽情报信息来源，加强情报信息分析和研判，提高预警能力。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根据战备需求，合理规划战备设施布局，加强战备设施建设和维护管理。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提高战备水平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根据工作需要，调整和优化组织结构，提高工作效率。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458" r="1545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优化组织结构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注重干部选拔和培养，加强干部思想政治教育和业务能力培训，打造一支忠诚干净担当的干部队伍。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加强干部队伍建设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落实党风廉政建设责任制，加强廉政教育和监督检查，营造风清气正的良好氛围。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推进党风廉政建设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加强组织建设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https://d.book118.com/868021024135006027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2024-09-05T23:46:31.625</cp:lastPrinted>
  <dcterms:created xsi:type="dcterms:W3CDTF">2024-09-05T15:46:31Z</dcterms:created>
  <dcterms:modified xsi:type="dcterms:W3CDTF">2024-09-05T15:46:33Z</dcterms:modified>
</cp:coreProperties>
</file>