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97CE0E8-6DC0-4FD3-90B0-22AC3A2D74E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F5849-6BFF-44C3-A6DB-8C72A95E5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5BEE7-6FBD-4B23-A9C6-CFB68C54E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B4794-5ECB-4E46-9D62-962612047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1A18B-DE07-4780-9169-8AADFD070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245EF6-6865-4822-95DE-8C1B5B819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79AF33-96B1-49DF-B0F2-08410A7C0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1E4219-A648-433E-849C-297EC19C3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C3BDBE-CEBE-491D-9B45-FFA217AC0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056D4-2878-484A-9BAD-8B1B12B6D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8AB16-4558-44E4-9E7E-327ABACAE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F112F-2758-4941-889B-B3E9312F7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AC44604-BCD3-4B82-8CDB-E7ACF1D4AEE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0DA2042-ED6A-4ADF-BCE7-8BDAC91837F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5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220701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清明节祭祀现场火灾风险评估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8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目录"/>
          <p:cNvSpPr/>
          <p:nvPr/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194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清明节祭祀现场潜在火灾风险评估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火灾隐患识别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火灾可能性和影响评估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安全措施和应急预案制定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天气条件对火灾风险的影响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清明节祭祀现场潜在火灾风险评估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清明节祭祀活动概述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清明节是中国传统节日，人们会祭扫祖先墓地并进行祭祀活动。祭祀现场通常有明火燃烧，存在火灾风险。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火灾风险评估的重要性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潜在风险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伤亡和财产损失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预防事故发生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火灾风险评估流程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第一步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识别火灾隐患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第二步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评估火灾发生可能性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第三步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制定安全措施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火灾风险的因素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火源包括明火祭祀、燃放鞭炮等；燃烧物有祭品、祭台装饰等易燃物品；环境因素涵盖天气、场地布局等。这些因素都会增加火灾风险。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火灾隐患识别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祭祀现场火灾隐患列表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在祭祀现场，存在多种火灾隐患，如明火祭祀、鞭炮燃放、电线绝缘不良、燃烧物堆放不当以及疏散通道堵塞等。及时排查和识别这些隐患至关重要，以确保活动的安全进行。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火灾隐患排查方法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查看现场是否存在火灾隐患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实地巡查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了解祭祀活动中可能存在的火灾风险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询问相关人员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定期对祭祀现场进行火灾隐患排查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火灾隐患排查注意事项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确保安全使用明火进行祭祀活动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重点关注明火使用情况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确保设备安全可靠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注意检查电线和电器设备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设立专门区域，避免火灾扩散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规范烟花爆竹燃放区域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预防火灾时顺利疏散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确保疏散通道畅通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title"/>
          <p:cNvSpPr/>
          <p:nvPr/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隐患识别报告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隐患识别报告是对祭祀现场火灾隐患的总结和评估，包括发现的火灾隐患、风险评估结果和改进建议。制定和执行隐患识别报告可以有效提高祭祀活动的安全性，减少火灾风险。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火灾隐患排查方法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查看现场是否存在火灾隐患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实地巡查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定期对祭祀现场进行火灾隐患排查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定期检查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了解祭祀活动中可能存在的火灾风险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询问相关人员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注意检查电线和电器设备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确保设备安全可靠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规范烟花爆竹燃放区域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设立专门区域，避免火灾扩散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确保疏散通道畅通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预防火灾时顺利疏散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火灾隐患排查注意事项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重点关注明火使用情况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确保安全使用明火进行祭祀活动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火灾可能性和影响评估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鞭炮燃放次数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燃烧物品种和数量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天气条件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火灾可能性评估指标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明火使用频率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技术方案评估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利用专业工具对火灾可能性进行模拟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火灾可能性评估方法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统计数据分析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通过历年祭祀活动中火灾发生情况进行分析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火灾影响评估指标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人员密集程度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消防设备配备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疏散通道情况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火灾影响评估方法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分析火灾扩散情况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利用模拟软件分析火灾蔓延速度和范围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确保疏散通道畅通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评估疏散通道的通畅性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确保消防设备齐全有效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检查现场消防设备的有效性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火灾可能性评估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火灾可能性评估是对火灾发生的概率进行评估和分析。需要考虑明火使用频率、鞭炮燃放次数、燃烧物品种和数量，以及天气条件等因素。通过统计数据分析和技术方案评估，可以全面评估火灾可能性。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火灾可能性评估指标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频繁使用明火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明火使用频率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多次燃放鞭炮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鞭炮燃放次数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考虑物品种类和数量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燃烧物品种和数量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天气对火灾可能性的影响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天气条件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https://d.book118.com/868022070126006044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22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清明节祭祀现场火灾风险评估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2024-09-25T02:49:59.386</cp:lastPrinted>
  <dcterms:created xsi:type="dcterms:W3CDTF">2024-09-24T18:49:59Z</dcterms:created>
  <dcterms:modified xsi:type="dcterms:W3CDTF">2024-09-24T18:50:01Z</dcterms:modified>
</cp:coreProperties>
</file>