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589C6-4513-4ECB-80D6-E28C5F7E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DBCE5-2EF5-41D1-83DE-196C58F20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F4AB6-3FA6-4900-A5F7-7EB952A56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FD63D-0C2E-4073-95D2-3624656A9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F5734-B89C-4E22-80D8-52B9EE844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EAFA2A-156B-4F9B-9FC7-DF5CE1705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A6180-E237-4A29-ADEF-E5A280B60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81724-39C6-4981-B31B-792F78530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04DD6-CC1D-4080-8CED-14F853F5D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9E599-69EC-4E57-A44E-0345A9430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6FE7F-6F43-44CB-B33B-8620B5A0C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2117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危化品特种作业人员安全操作中的液体储存技巧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液体储存基本概念与原则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液体储存设施设计与建设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液体储存操作规范与技巧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液体储存过程中风险评估与监控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液体储存事故案例分析与教训总结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提高液体储存安全水平策略建议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液体储存基本概念与原则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液体储存是指将易燃、易爆、有毒、有害等危险液体通过特定的容器或设备，在符合安全条件的场所进行存放和保管的过程。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液体储存定义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液体储存是危化品管理中的重要环节，对于保障人民生命财产安全、防止环境污染具有重要意义。合理的液体储存能够确保危化品在运输、使用和处置过程中的安全性，降低事故发生的概率。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液体储存定义及重要性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专库专储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设立专门的危化品仓库，确保储存设施符合安全要求，严禁将危化品与普通物品混存。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根据液体的性质、危险程度和相容性进行分类储存，避免不同性质的液体相互接触引发危险。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仓库内应保持良好通风，防止有毒有害气体积聚。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按照液体的闪点、沸点、密度、腐蚀性、毒性等性质进行分类，可分为易燃液体、有毒液体、腐蚀性液体等。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控制温度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根据液体性质控制仓库内温度，避免高温引发燃烧、爆炸等危险。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储存原则与分类方法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国家颁布了《危险化学品安全管理条例》等一系列法规，对危化品的生产、储存、运输、使用等环节提出了严格要求。企业必须遵守相关法规，确保危化品的安全管理。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《常用化学危险品贮存通则》等国家标准对危化品的储存条件、设施设计、安全操作等方面制定了详细的标准。企业在建设和管理液体储存设施时，必须遵循相关标准，确保设施的安全性和合规性。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相关法规和标准要求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液体储存设施设计与建设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应远离人口密集区、饮用水源保护区等敏感区域，选择地势较高、不易受洪水等自然灾害影响的地点。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按照生产、储存、装卸等不同功能进行区域划分，各区域之间保持安全距离，并设置明显的安全警示标识。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风向考虑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液体储存区应位于全年最小风频的上风侧，以减少事故时对下风侧的影响。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储罐材料应具有良好的耐腐蚀性、强度和密封性，常用的材料有碳钢、不锈钢、玻璃钢等。对于特殊性质的液体，还需选择相应的内衬材料。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根据储存液体的性质、温度和压力等条件，选择合适的储罐类型，如固定顶罐、浮顶罐、球形罐等。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储罐容量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根据实际需求和生产规模，合理确定储罐的容量和数量，避免过大或过小造成的安全隐患和浪费。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72" r="1677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83" r="16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417" r="17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储罐类型选择及材料选用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在液体储存区周围设置防火堤，防止液体泄漏后流淌扩散，同时也可作为事故状态下的临时防火墙。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在储罐上设置安全阀和呼吸阀，确保储罐在超压或真空状态下能够自动泄压或补气，防止储罐破裂或变形。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安全阀与呼吸阀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对储罐及其附件进行防静电接地处理，避免静电积聚引发火灾或爆炸事故。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防静电接地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安装液体泄漏检测与报警系统，实时监测储罐及其管线的泄漏情况，及时发现并处理泄漏事故。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泄漏检测与报警系统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安全防护设施设置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液体储存操作规范与技巧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在液体危化品入库前，必须进行严格的检查，包括检查包装是否完好、标签是否清晰、是否有泄漏等。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入库前检查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建立完善的登记制度，记录每批入库液体的名称、数量、生产日期、生产厂家等信息，以便追溯和管理。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根据液体的性质、危险等级和相容性等因素，对其进行分类储存，避免不同性质的液体混放引发危险。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入库检查及登记制度执行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搬运液体危化品时，应轻拿轻放，避免剧烈震动或撞击，防止包装破损或液体泄漏。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堆放要求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液体危化品应堆放在指定的区域，堆放整齐、稳固，避免倒塌或滑落，同时要保持适当的通风和间距。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使用专业的装卸设备和工具，避免在装卸过程中发生碰撞、摩擦或静电等引发火灾或爆炸。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装卸、搬运和堆放规范操作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https://d.book118.com/868022117012006030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2024-09-06T06:34:03.235</cp:lastPrinted>
  <dcterms:created xsi:type="dcterms:W3CDTF">2024-09-05T22:34:03Z</dcterms:created>
  <dcterms:modified xsi:type="dcterms:W3CDTF">2024-09-05T22:34:05Z</dcterms:modified>
</cp:coreProperties>
</file>