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8F5892-0D44-4DDE-BC05-1651146556A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9F92F-1B88-48A2-804A-6E91B630D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CC0D7-AED8-4059-9AE2-F1F21F82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3EE98-F5DE-46A8-A1BC-45EA4A3B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47EF8-38C7-4436-9E83-8CF8B9C5C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3FDA4D-2D9E-483C-BD1A-D688EF6BD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820C1-26D9-40B5-A961-9AE73B025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11014-C8D9-4081-8AC2-590D6F9B3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9C9C3-D041-4907-B3E8-A24486419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1141-E437-44B0-BD71-2F48C63FE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08F43-FC88-4C49-8F26-7666304D4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6CB83-AC32-490E-9794-C0289B2D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C187AD1-943D-4BC3-853A-4E1A0C86C5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FBAD722-6FAD-44BB-AF12-EE37D2FA11A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212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保暖材料行业安全生产规章制度培训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保暖材料行业概述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保暖材料生产过程与安全要求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保暖材料行业安全生产监管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保暖材料行业安全生产标准与认证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保暖材料行业概述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明确行业范围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保暖材料行业的定义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分析行业规模和未来趋势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行业规模及发展趋势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回顾发展脉络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行业发展历史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不同保暖材料的特点与应用领域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玻璃棉：隔热保温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岩棉：防火隔音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聚氨酯：保温施工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EPS/XPS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：建筑保温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行业主要产品及市场占比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：市场占比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30%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：市场占比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25%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：市场占比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20%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其他产品：市场占比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25%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保暖材料种类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常见的保暖材料类型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玻璃棉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岩棉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聚氨酯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EPS/XPS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市场竞争情况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行业竞争格局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消费需求和趋势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保暖材料行业的市场需求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行业发展面临的问题和机遇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行业面临的挑战与机遇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行业未来展望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保暖材料行业未来发展前景广阔，随着技术与创新趋势的不断推进，行业将迎来更多的机遇与挑战。政府的政策支持与引导也将起到促进行业持续健康发展的作用。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保暖材料生产过程与安全要求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保暖材料生产流程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在保暖材料的生产过程中，首先需要准备原材料，然后按照一定的生产工艺流程进行生产，最后要进行严格的产品质量控制。这些步骤都是保证产品质量和安全生产的重要环节。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定期检查维护设备，确保正常运转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生产设备安全管理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严格管理储存条件，避免火灾和化学反应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原材料储存与使用安全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定期进行安全培训，提升员工安全意识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作业人员安全意识培训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应急预案与事故处理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火灾、溢漏等常见事故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生产中的常见安全事故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及时处理事故，追究责任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事故处理及责任追究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建立应急预案，组织应急演练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应急预案制定与实施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排放治理技术与政策要求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采用先进治理技术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遵守国家环保政策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节能减排的重要性和措施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节能减排可降低生产成本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采用节能设备、工艺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生产环境保护与节能减排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保暖材料生产对环境的影响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排放废气、废水、固体废弃物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保暖材料生产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保暖材料的生产是一个复杂的过程，需要严格按照工艺流程进行操作，保证产品的质量和安全。在生产过程中，要特别注意原材料的质量和储存条件。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生产质量控制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严格按照检测标准进行质量检测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质量检测标准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定期抽检产品质量，确保合格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质量抽检频率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及时处理质量问题，改进生产工艺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产品质量反馈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遵守相关法规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保暖材料企业须遵守的法律法规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明确责任与义务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安全生产的责任和义务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建立基本原则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了解管理要素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安全生产管理的基本要素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建立运行体系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安全生产管理体系的建立与运行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持续评估改进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安全生产管理的评估和改进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安全培训的内容和形式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多样培训形式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内容全面细致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员工安全意识的提升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持续教育培训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互动式学习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安全生产教育培训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安全教育的重要性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事故应急预案与演练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应急预案的制定与完善是保暖材料企业必须重视的重要工作。应急演练的重要性在于帮助员工熟悉事故处理流程，提高应对突发事件的能力。事故应急处置的流程和措施需要经常演练和更新，以确保应对能力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https://d.book118.com/868022122011006050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保暖材料行业安全生产规章制度培训</vt:lpstr>
      <vt:lpstr>目录</vt:lpstr>
      <vt:lpstr>第1章 保暖材料行业概述</vt:lpstr>
      <vt:lpstr>行业背景</vt:lpstr>
      <vt:lpstr>保暖材料种类</vt:lpstr>
      <vt:lpstr>行业现状</vt:lpstr>
      <vt:lpstr> </vt:lpstr>
      <vt:lpstr>第2章 保暖材料生产过程与安全要求</vt:lpstr>
      <vt:lpstr>保暖材料生产流程</vt:lpstr>
      <vt:lpstr>安全生产要求</vt:lpstr>
      <vt:lpstr>应急预案与事故处理</vt:lpstr>
      <vt:lpstr>生产环境保护与节能减排</vt:lpstr>
      <vt:lpstr> </vt:lpstr>
      <vt:lpstr>生产质量控制</vt:lpstr>
      <vt:lpstr>第3章 安全生产管理体系建设</vt:lpstr>
      <vt:lpstr>安全生产法律法规</vt:lpstr>
      <vt:lpstr>安全生产管理体系建设</vt:lpstr>
      <vt:lpstr>安全生产教育培训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2024-09-29T14:56:44.839</cp:lastPrinted>
  <dcterms:created xsi:type="dcterms:W3CDTF">2024-09-29T06:56:44Z</dcterms:created>
  <dcterms:modified xsi:type="dcterms:W3CDTF">2024-09-29T06:56:46Z</dcterms:modified>
</cp:coreProperties>
</file>