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AF8D80-275B-4AA8-978F-5F77852AB6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AF7233-638D-4139-8F0C-FAE130ABC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A3AF7D-16FC-4965-87C9-DB22EA9AC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4B3C2F-94C6-4DA4-8927-CA6CEECF82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E68FEC-0E7E-4B76-9043-F7180F6A4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231758-52E1-4414-84C4-CE68C7542C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9678D23-CAC1-4042-B29F-71EEC0F51F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EA148E-F720-43E1-BB16-5DC5934EF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1D8B8A-9C5D-4C5C-9263-49E37CE4E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D782CA-30AC-493F-B6A0-91A5CFF05D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963342-9758-4DC4-9C99-52C93D676F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02306711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汽修生产管理制度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342900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0783" y="394335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汽修生产管理制度概述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汽修生产管理流程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汽修生产管理制度的执行与监控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汽修生产管理制度的优化与创新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汽修生产管理制度的案例分析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3" r="812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汽修生产管理制度旨在规范汽修生产流程，提高生产效率，确保产品质量和安全。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随着汽车行业的快速发展，汽修生产管理制度的制定和实施对于满足市场需求、提升企业竞争力具有重要意义。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汽修生产管理制度是对汽修生产活动进行管理的制度性文件，包括生产计划、生产组织、生产控制等方面的规定。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汽修生产管理制度具有规范性、指导性和可操作性的特点，为汽修企业的生产活动提供全面的指导和支持。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汽修生产管理制度概述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确保生产安全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保证产品质量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管理制度的重要性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通过规范操作流程和设备维护，降低事故发生的风险，保障员工和企业的安全。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通过严格的质量控制和检验制度，确保产品符合标准，提升企业市场竞争力。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通过合理的资源配置和作业安排，提高生产效率，降低生产成本。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规范的管理制度有助于企业稳定发展，实现可持续发展目标。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管理制度的框架和内容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建立设备台账，制定设备维护保养计划，确保设备正常运行，提高设备利用率。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生产计划与调度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制定生产计划，合理安排生产任务，确保按时按质完成生产目标。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组织架构与岗位职责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明确各部门和岗位的职责与权限，建立清晰的组织架构，确保工作顺利开展。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制定质量标准和检验流程，实施质量检验和追溯，确保产品质量符合要求。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制定安全生产规章制度，开展安全培训和演练，定期进行安全检查，预防和应对安全事故。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https://d.book118.com/868023067113006046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5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2024-09-27T16:42:41.910</cp:lastPrinted>
  <dcterms:created xsi:type="dcterms:W3CDTF">2024-09-27T08:42:41Z</dcterms:created>
  <dcterms:modified xsi:type="dcterms:W3CDTF">2024-09-27T08:42:44Z</dcterms:modified>
</cp:coreProperties>
</file>