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CB09E-248A-41F9-AA2E-D3346C482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CF263-53B6-4D0E-B7EA-E33CF44D4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86AE2-D826-4633-87C2-5CC49115F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49204-1304-4CD3-A390-F6F9FF050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58BFC-847F-4DD1-AD7B-376ADF014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A383B4-2FA2-4F5B-8145-9F6D09653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32399-E423-41DE-ABBA-FD6861889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515D0-9BD1-40CB-97C2-0F8C6935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67526-8EBB-483C-B294-71EF2C81F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0B07A-39C0-4C0E-934C-5695FDC70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770B1-4BA5-4B12-8377-36A9FFCD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23077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产房新生儿夏季护理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新生儿夏季护理的基本知识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夏季新生儿护理的特殊注意事项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新生儿夏季护理的具体操作方法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新生儿夏季常见问题的应对措施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新生儿夏季护理的误区与纠正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新生儿夏季护理的案例分享与经验交流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新生儿夏季护理的基本知识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新生儿体温调节中枢尚未发育完全，容易受到外界温度影响，需要保持适宜的室内温度。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皮肤敏感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08" b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新生儿皮肤娇嫩，容易受到外界刺激，需要选择柔软、透气的衣物和尿布，并保持皮肤清洁干燥。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新生儿消化系统功能尚未完善，需要注意喂养量和次数，避免过度喂养和消化不良。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新生儿护理的重要性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正确的护理有助于新生儿健康成长，预防疾病和不良习惯的形成。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建立亲子关系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通过护理活动，家长可以与宝宝建立亲密关系，促进情感交流。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正确的护理可以减少新生儿意外伤害的风险，保障其生命安全。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新生儿护理的基本原则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保持适宜的环境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提供舒适、安静、卫生的生活环境，有利于新生儿的生长发育。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按照国家规定为新生儿接种疫苗，提高其免疫力。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科学喂养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根据新生儿的需要，采用母乳喂养或人工喂养，并注意适量补充水分。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定期身体检查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定期带新生儿去医院进行身体检查，以便及时发现和解决问题。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夏季新生儿护理的特殊注意事项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保持适宜的温度和湿度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夏季室内温度应保持在24-26℃，避免过高或过低的温度对新生儿的健康造成影响。可以使用空调或风扇来调节室温，但要注意避免直接吹风。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维持适宜的室内湿度，一般为50%-60%。可以使用加湿器或在房间放置水盆来增加湿度。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285" r="1528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遵循医生的建议进行母乳喂养或人工喂养。夏季出汗较多，新生儿需要更多的水分，可以适当增加喂奶次数。同时，注意奶具的清洁和消毒。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每天给新生儿洗澡，保持皮肤清洁干燥。勤换尿布，并注意清洁臀部。衣物和被褥应选择质地柔软、吸湿性好的材料，并经常清洗更换。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合理喂养和清洁卫生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夏季是细菌滋生的季节，新生儿免疫力较低，容易感染。保持室内空气流通，避免人员过多流动，减少探视。定期清洗和消毒宝宝的用品。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注意观察新生儿是否有黄疸、发热、腹泻等常见疾病的症状，如有异常及时就医。合理安排宝宝的作息时间，保证充足的睡眠和休息。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预防感染和常见疾病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新生儿虽然不会说话，但能够通过表情和声音来表达情绪。家长应关注宝宝的情绪变化，及时给予安抚和回应。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在护理过程中，尽量保持动作轻柔，避免给宝宝带来不必要的惊吓。在宝宝耳边轻轻说话或播放一些轻柔的音乐，以增强宝宝的安全感。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关注宝宝的情绪和心理需求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新生儿夏季护理的具体操作方法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在夏季，每天至少为新生儿洗一次澡，保持皮肤清洁，预防痱子。水温控制在37-40摄氏度之间，室温维持在26-28摄氏度。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每次换尿布时，用温水清洗臀部，并保持尿布干燥、清洁。尽量选择透气性好、吸水性强的尿布。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换尿布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选择质地柔软、透气性好的衣服，避免给宝宝穿过多的衣服，以防止汗疹和痱子的发生。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日常护理：洗澡、换尿布、穿衣等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鼓励母亲进行母乳喂养，母乳中含有丰富的营养成分和免疫物质，有助于宝宝的健康成长。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如果需要人工喂养，选择适合宝宝的配方奶，并按照说明书正确配制。注意奶瓶、奶嘴的清洁和消毒。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喂养护理：母乳、人工喂养等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https://d.book118.com/868023077041006031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2024-09-08T03:07:12.656</cp:lastPrinted>
  <dcterms:created xsi:type="dcterms:W3CDTF">2024-09-07T19:07:12Z</dcterms:created>
  <dcterms:modified xsi:type="dcterms:W3CDTF">2024-09-07T19:07:14Z</dcterms:modified>
</cp:coreProperties>
</file>