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BAFF81-F4CA-4C66-B9F6-05B901692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18EC95-CDA0-43CC-B6C0-3BC285E0B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11895F-A1E0-4998-8BAA-B40DB17E2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DC572A-736E-4C4B-BE5E-35B89FD4A2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8A679D-3D3F-4A56-A056-992F66B0C1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C7BCF0-A26B-4116-934D-5EC8EB7CB8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803B5F-F78E-40A2-8E86-C799219D50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424DD8-8405-42C8-BC00-606B66E121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E4DE1F-174A-4FE6-9BCF-757ED88B30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8B3E3D-F148-4179-9D55-3877DA748F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4E25D3-EC34-46F8-980F-D7FC1B16C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23112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体育产业体育文化</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体育产业概述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体育文化的重要性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体育产业的发展趋势</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体育产业的挑战与机遇</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体育文化与体育产业的互动关系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案例分析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体育产业概述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165" r="241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143" r="351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体育产业是指与体育运动相关的一切生产经营活动的总称，包括体育器材、体育服务、体育赛事等。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体育产业可以分为体育用品业、体育服务业、体育媒体业等多个领域。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起步阶段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20世纪初，随着工业化和城市化的发展，人们开始注重身体健康，体育产业开始起步。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发展阶段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20世纪中期以后，随着经济的发展和人们生活水平的提高，体育产业逐渐发展壮大。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成熟阶段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进入21世纪，体育产业逐渐走向成熟，成为全球经济的重要组成部分。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体育产业的发展历程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体育产业的市场规模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全球市场规模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据统计，全球体育市场规模已经超过1万亿美元，成为全球经济的重要组成部分。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中国市场规模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中国体育市场规模也在不断扩大，已经成为全球最大的体育市场之一。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体育文化的重要性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382" b="153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体育文化是指人们在体育活动中所创造和传承的物质财富和精神财富的总和，包括体育观念、体育精神、体育道德、体育行为等。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体育文化具有多元化、普及性、互动性等特点，它能够满足人们强身健体、娱乐休闲、社交等方面的需求，同时也能促进社会和谐发展。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体育文化的定义与特点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体育文化特点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体育文化定义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体育文化对个人的影响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通过参与体育运动，人们可以增强身体素质、培养意志品质、提高心理素质等，促进个人的全面发展。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体育文化对社会的影响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体育文化能够促进社会和谐发展，增强社会凝聚力，推动经济发展，提高国家形象和国际竞争力。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体育文化对个人和社会的影响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随着全球化的深入发展，各国之间的体育文化交流日益频繁，各种体育赛事、活动和组织不断涌现，促进了不同国家和地区之间的文化交流和融合。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全球化背景下体育文化的传播</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体育文化在交流中具有桥梁和纽带的作用，能够增进各国人民之间的友谊和了解，促进世界和平与发展。同时，通过体育文化的交流，也可以推动不同国家和地区之间的经济合作和文化交流。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体育文化在交流中的作用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体育文化在全球化背景下的传播与交流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体育产业的发展趋势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虚拟现实技术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通过虚拟现实技术，观众可以身临其境地体验比赛，提高观赏体验。同时，运动员可以利用虚拟现实技术进行训练，提高训练效果。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增强现实技术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增强现实技术可以将虚拟信息与现实世界相结合，为观众和运动员提供更加丰富的视觉体验。例如，通过增强现实技术，观众可以在家中体验到现场观看比赛的感觉。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大数据分析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大数据分析可以帮助体育产业从业者更好地了解市场需求、消费者行为等信息，为决策提供科学依据，提高运营效率。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科技在体育产业中的应用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随着商业化程度的提高，体育赛事的规模和影响力不断扩大，吸引了越来越多的赞助商和广告商的关注。</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专业化程度不断提高，各种类型的体育赛事不断涌现，满足了不同人群的需求。例如，电子竞技、马拉松、铁人三项等赛事的专业化程度越来越高，吸引了越来越多的专业选手和爱好者参与。</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体育赛事的商业化与专业化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https://d.book118.com/868023112066006030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2024-09-07T00:21:08.008</cp:lastPrinted>
  <dcterms:created xsi:type="dcterms:W3CDTF">2024-09-06T16:21:08Z</dcterms:created>
  <dcterms:modified xsi:type="dcterms:W3CDTF">2024-09-06T16:21:10Z</dcterms:modified>
</cp:coreProperties>
</file>