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90828-76A9-4947-A215-B36C115A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F6A52-2CDE-4763-A3C8-A8D039E8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397AE-E8E8-4BDD-AAF5-C3F2C87A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EDA85-484B-4C27-86EF-6FFB4677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ACD2E-4EAA-4148-A4D0-2C558555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79166-9BFA-4BA1-AA00-A629D1C9B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B1EA11-2B00-414D-A752-AE7E3445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D1FD6-1678-4F80-B0FE-EE2F2785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40823-B81F-43E4-B625-E20A908E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4EA6-0808-4982-8B10-E2AE72EC1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0944-18F1-478B-B98F-5C3C1AEAE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4003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焊接加工行业复苏展望打造坚固的连接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焊接技术创新与升级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产业链协同发展机遇挖掘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企业核心竞争力提升策略部署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政策环境改善助力行业复苏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总结：打造坚固连接，共筑美好未来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焊接加工行业是制造业的重要分支，通过熔化金属或非金属材料的连接方法，实现构件的连接和加固。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随着制造业的快速发展，焊接加工行业规模不断扩大，已成为国民经济中不可或缺的一部分。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焊接加工行业具有技术密集型、劳动密集型、资本密集型等特点，对从业人员的技能和素质要求较高。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焊接加工行业概述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中国焊接加工行业经过多年的发展，已形成了完整的产业链和庞大的市场规模，但高端市场仍被国外品牌占据。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国际焊接加工市场竞争激烈，欧美等发达国家在高端市场具有明显优势，而发展中国家则在中低端市场具有竞争力。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与国际先进水平相比，中国焊接加工行业在技术创新、产品质量、品牌影响力等方面仍有差距，但近年来国内企业不断加强自主研发和技术创新，正在逐步缩小差距。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国家出台了一系列支持制造业和焊接加工行业发展的政策法规，如《中国制造2025》、《工业绿色发展规划》等。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政策法规对焊接加工行业的发展具有重要影响，如环保政策趋紧将促使企业加强环保投入和技术创新，而税收优惠政策则有助于降低企业成本和提高竞争力。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随着科技的不断进步，焊接加工技术将不断创新和完善，如激光焊接、搅拌摩擦焊等新型焊接技术将得到更广泛的应用。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环保政策趋紧将促使焊接加工行业向绿色环保方向发展，如采用环保材料、提高能源利用效率等。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智能制造是未来制造业的发展方向，焊接加工行业也将逐步实现智能化转型，如采用机器人自动化生产线、实现远程监控等。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随着消费者需求的多样化，个性化定制将成为焊接加工行业的重要发展趋势，如根据客户需求定制个性化产品等。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焊接技术创新与升级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新型焊接方法介绍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激光焊接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利用高能量密度的激光束作为热源，实现高速、高精度的焊接，适用于微小部件和难以接近的区域的焊接。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搅拌摩擦焊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通过高速旋转的搅拌头与工件摩擦产生热量，使材料达到塑性状态并连接在一起，具有高效、节能、环保等优点。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电子束焊接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在真空环境下，利用高速运动的电子束轰击工件产生热量进行焊接，适用于高熔点、高硬度材料的连接。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采用工业机器人进行自动焊接，提高生产效率、降低劳动强度，并实现焊接质量的稳定性和一致性。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机器人焊接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通过传感器实时监测焊接过程中的温度、压力、位移等参数，确保焊接质量的稳定性和可靠性。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利用先进的控制算法和人工智能技术，对焊接过程进行精确控制，提高生产效率和产品质量。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智能化、自动化技术应用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通过对焊接工艺参数的优化，如电流、电压、焊接速度等，提高产品质量和生产效率。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优化工艺参数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选用高效、稳定的焊接设备，减少故障率和维修时间，提高生产效率。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定期对员工进行技能培训和考核，提高员工技能水平和操作规范性，确保产品质量和生产安全。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提高产品质量和生产效率措施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减少能源消耗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通过改进焊接工艺和设备，降低能源消耗和碳排放，实现绿色生产。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选用低烟、无味、无毒的环保焊接材料，减少对环境的污染和对人体的危害。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对焊接过程中产生的废弃物进行分类收集和处理，减少对环境的污染。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" r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绿色环保理念在焊接中体现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产业链协同发展机遇挖掘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受全球经济形势、贸易政策等因素影响，钢材、铝材等原材料价格波动较大，对焊接加工行业成本带来挑战。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随着新材料技术的不断发展，更高品质的原材料不断涌现，为焊接加工行业提供了更多的选择。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原材料品质提升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环保政策趋紧，对上游原材料的生产和供应产生一定影响，推动焊接加工行业向更环保的方向发展。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节能减排与绿色生产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加强节能减排技术应用，推动绿色生产，降低能源消耗和环境污染。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设备自动化与智能化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引入机器人、自动化生产线等先进设备，提高生产效率和产品质量稳定性。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采用先进的焊接工艺和技术，如激光焊接、搅拌摩擦焊等，提高焊接质量和效率。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中游设备制造环节优化改进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https://d.book118.com/868024003107006036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2024-09-16T02:49:15.058</cp:lastPrinted>
  <dcterms:created xsi:type="dcterms:W3CDTF">2024-09-15T18:49:15Z</dcterms:created>
  <dcterms:modified xsi:type="dcterms:W3CDTF">2024-09-15T18:49:17Z</dcterms:modified>
</cp:coreProperties>
</file>