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6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57447-EFAC-4CBB-AABA-BD3516DD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1E42-DC6D-4DF2-B3E5-A3697AE8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6E14-3915-421D-A31B-293CA8C9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02611-A5C1-4E75-B7F9-0A75584A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6D94C-7A5B-426E-A929-9B64ECA6C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4FD2E-AF68-4E86-A75A-25648A80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93C5B-7CB3-4902-AEA9-83B5B16C3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6B3A3-29CE-4FEB-AAAA-327969A7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B11F3-E21E-45F8-B047-1AAA8271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F352E-BF25-49BD-9662-7E79AD0A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DD3D0-A091-4724-B063-8E1D011B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152" r:id="rId2"/>
    <p:sldLayoutId id="2147492153" r:id="rId3"/>
    <p:sldLayoutId id="2147492154" r:id="rId4"/>
    <p:sldLayoutId id="2147492155" r:id="rId5"/>
    <p:sldLayoutId id="2147492156" r:id="rId6"/>
    <p:sldLayoutId id="2147492157" r:id="rId7"/>
    <p:sldLayoutId id="2147492158" r:id="rId8"/>
    <p:sldLayoutId id="2147492159" r:id="rId9"/>
    <p:sldLayoutId id="2147492160" r:id="rId10"/>
    <p:sldLayoutId id="214749216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tags" Target="../tags/tag743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22" Type="http://schemas.openxmlformats.org/officeDocument/2006/relationships/tags" Target="../tags/tag763.xml" /><Relationship Id="rId23" Type="http://schemas.openxmlformats.org/officeDocument/2006/relationships/tags" Target="../tags/tag764.xml" /><Relationship Id="rId24" Type="http://schemas.openxmlformats.org/officeDocument/2006/relationships/tags" Target="../tags/tag765.xml" /><Relationship Id="rId25" Type="http://schemas.openxmlformats.org/officeDocument/2006/relationships/tags" Target="../tags/tag766.xml" /><Relationship Id="rId26" Type="http://schemas.openxmlformats.org/officeDocument/2006/relationships/tags" Target="../tags/tag767.xml" /><Relationship Id="rId27" Type="http://schemas.openxmlformats.org/officeDocument/2006/relationships/tags" Target="../tags/tag768.xml" /><Relationship Id="rId28" Type="http://schemas.openxmlformats.org/officeDocument/2006/relationships/tags" Target="../tags/tag769.xml" /><Relationship Id="rId29" Type="http://schemas.openxmlformats.org/officeDocument/2006/relationships/tags" Target="../tags/tag770.xml" /><Relationship Id="rId3" Type="http://schemas.openxmlformats.org/officeDocument/2006/relationships/tags" Target="../tags/tag744.xml" /><Relationship Id="rId30" Type="http://schemas.openxmlformats.org/officeDocument/2006/relationships/tags" Target="../tags/tag771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7.xml" /><Relationship Id="rId11" Type="http://schemas.openxmlformats.org/officeDocument/2006/relationships/tags" Target="../tags/tag808.xml" /><Relationship Id="rId12" Type="http://schemas.openxmlformats.org/officeDocument/2006/relationships/tags" Target="../tags/tag809.xml" /><Relationship Id="rId13" Type="http://schemas.openxmlformats.org/officeDocument/2006/relationships/tags" Target="../tags/tag810.xml" /><Relationship Id="rId14" Type="http://schemas.openxmlformats.org/officeDocument/2006/relationships/tags" Target="../tags/tag811.xml" /><Relationship Id="rId15" Type="http://schemas.openxmlformats.org/officeDocument/2006/relationships/tags" Target="../tags/tag812.xml" /><Relationship Id="rId16" Type="http://schemas.openxmlformats.org/officeDocument/2006/relationships/tags" Target="../tags/tag813.xml" /><Relationship Id="rId17" Type="http://schemas.openxmlformats.org/officeDocument/2006/relationships/tags" Target="../tags/tag814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8.xml" /><Relationship Id="rId11" Type="http://schemas.openxmlformats.org/officeDocument/2006/relationships/tags" Target="../tags/tag839.xml" /><Relationship Id="rId12" Type="http://schemas.openxmlformats.org/officeDocument/2006/relationships/tags" Target="../tags/tag840.xml" /><Relationship Id="rId13" Type="http://schemas.openxmlformats.org/officeDocument/2006/relationships/tags" Target="../tags/tag841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Relationship Id="rId6" Type="http://schemas.openxmlformats.org/officeDocument/2006/relationships/tags" Target="../tags/tag834.xml" /><Relationship Id="rId7" Type="http://schemas.openxmlformats.org/officeDocument/2006/relationships/tags" Target="../tags/tag835.xml" /><Relationship Id="rId8" Type="http://schemas.openxmlformats.org/officeDocument/2006/relationships/tags" Target="../tags/tag836.xml" /><Relationship Id="rId9" Type="http://schemas.openxmlformats.org/officeDocument/2006/relationships/tags" Target="../tags/tag8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0.xml" /><Relationship Id="rId11" Type="http://schemas.openxmlformats.org/officeDocument/2006/relationships/tags" Target="../tags/tag851.xml" /><Relationship Id="rId12" Type="http://schemas.openxmlformats.org/officeDocument/2006/relationships/tags" Target="../tags/tag852.xml" /><Relationship Id="rId13" Type="http://schemas.openxmlformats.org/officeDocument/2006/relationships/tags" Target="../tags/tag853.xml" /><Relationship Id="rId14" Type="http://schemas.openxmlformats.org/officeDocument/2006/relationships/tags" Target="../tags/tag854.xml" /><Relationship Id="rId15" Type="http://schemas.openxmlformats.org/officeDocument/2006/relationships/tags" Target="../tags/tag855.xml" /><Relationship Id="rId16" Type="http://schemas.openxmlformats.org/officeDocument/2006/relationships/tags" Target="../tags/tag856.xml" /><Relationship Id="rId17" Type="http://schemas.openxmlformats.org/officeDocument/2006/relationships/tags" Target="../tags/tag857.xml" /><Relationship Id="rId18" Type="http://schemas.openxmlformats.org/officeDocument/2006/relationships/tags" Target="../tags/tag858.xml" /><Relationship Id="rId19" Type="http://schemas.openxmlformats.org/officeDocument/2006/relationships/tags" Target="../tags/tag859.xml" /><Relationship Id="rId2" Type="http://schemas.openxmlformats.org/officeDocument/2006/relationships/tags" Target="../tags/tag842.xml" /><Relationship Id="rId20" Type="http://schemas.openxmlformats.org/officeDocument/2006/relationships/tags" Target="../tags/tag860.xml" /><Relationship Id="rId21" Type="http://schemas.openxmlformats.org/officeDocument/2006/relationships/tags" Target="../tags/tag861.xml" /><Relationship Id="rId3" Type="http://schemas.openxmlformats.org/officeDocument/2006/relationships/tags" Target="../tags/tag843.xml" /><Relationship Id="rId4" Type="http://schemas.openxmlformats.org/officeDocument/2006/relationships/tags" Target="../tags/tag844.xml" /><Relationship Id="rId5" Type="http://schemas.openxmlformats.org/officeDocument/2006/relationships/tags" Target="../tags/tag845.xml" /><Relationship Id="rId6" Type="http://schemas.openxmlformats.org/officeDocument/2006/relationships/tags" Target="../tags/tag846.xml" /><Relationship Id="rId7" Type="http://schemas.openxmlformats.org/officeDocument/2006/relationships/tags" Target="../tags/tag847.xml" /><Relationship Id="rId8" Type="http://schemas.openxmlformats.org/officeDocument/2006/relationships/tags" Target="../tags/tag848.xml" /><Relationship Id="rId9" Type="http://schemas.openxmlformats.org/officeDocument/2006/relationships/tags" Target="../tags/tag8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4047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标底审核报告模板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标底审核概述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标底编制要求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标底审核方法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标底审核结果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标底审核管理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标底审核案例分析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标底审核概述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审核目的</a:t>
            </a:r>
            <a:endParaRPr lang="zh-CN" altLang="en-US"/>
          </a:p>
        </p:txBody>
      </p:sp>
      <p:sp>
        <p:nvSpPr>
          <p:cNvPr id="10510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确保标底合理、准确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防止恶意低价竞标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保障招标方的利益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提高项目成功率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审核范围</a:t>
            </a:r>
            <a:endParaRPr lang="zh-CN" altLang="en-US"/>
          </a:p>
        </p:txBody>
      </p:sp>
      <p:sp>
        <p:nvSpPr>
          <p:cNvPr id="10513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标底审核是对投标报价的合理性、合规性进行评估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审核目的是确保投标报价符合要求，为后续合同签订和履约提供保障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审核依据为招标文件、合同条款、相关法律法规等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审核内容包括工程量清单、综合单价、取费标准等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审核依据</a:t>
            </a:r>
            <a:endParaRPr lang="zh-CN" altLang="en-US"/>
          </a:p>
        </p:txBody>
      </p:sp>
      <p:sp>
        <p:nvSpPr>
          <p:cNvPr id="10516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合同条款：标底审核的重要依据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行业标准：确保标底符合行业规范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法律法规：确保标底合法合规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市场调研：了解市场行情，为标底审核提供参考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标底编制要求</a:t>
            </a:r>
            <a:endParaRPr lang="zh-CN" altLang="en-US"/>
          </a:p>
        </p:txBody>
      </p:sp>
      <p:sp>
        <p:nvSpPr>
          <p:cNvPr id="10519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标底内容</a:t>
            </a:r>
            <a:endParaRPr lang="zh-CN" altLang="en-US"/>
          </a:p>
        </p:txBody>
      </p:sp>
      <p:sp>
        <p:nvSpPr>
          <p:cNvPr id="10524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4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标底编制依据：招标文件、设计图纸、计价规范等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标底编制方法：单价法、实物法等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标底编制要求：符合国家及行业标准、考虑材料价格波动等因素、合理确定风险费用等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标底审查：对标底的完整性、准确性、合规性进行审查，确保标底合理、公正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标底编制方法</a:t>
            </a:r>
            <a:endParaRPr lang="zh-CN" altLang="en-US"/>
          </a:p>
        </p:txBody>
      </p:sp>
      <p:sp>
        <p:nvSpPr>
          <p:cNvPr id="105273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标底编制的步骤：收集资料、现场勘查、计算工程量、套用定额或单价、计算标底等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确定标底编制依据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确定标底编制方法：如定额法、合同价法、市场价法等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6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6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标底审核：对标底进行全面审核，确保其准确性、合理性和完整性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标底编制程序</a:t>
            </a:r>
            <a:endParaRPr lang="zh-CN" altLang="en-US"/>
          </a:p>
        </p:txBody>
      </p:sp>
      <p:sp>
        <p:nvSpPr>
          <p:cNvPr id="10530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确定标底编制人员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收集相关资料和信息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制定标底编制计划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进行标底分析和预测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标底审核方法</a:t>
            </a:r>
            <a:endParaRPr lang="zh-CN" altLang="en-US"/>
          </a:p>
        </p:txBody>
      </p:sp>
      <p:sp>
        <p:nvSpPr>
          <p:cNvPr id="10533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审核原则</a:t>
            </a:r>
            <a:endParaRPr lang="zh-CN" altLang="en-US"/>
          </a:p>
        </p:txBody>
      </p:sp>
      <p:sp>
        <p:nvSpPr>
          <p:cNvPr id="10538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8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准确性：确保标底数据的准确性和完整性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8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公平性：对所有投标人一视同仁，不偏袒任何一方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8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8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合规性：标底应符合法律法规、招标文件和行业标准的要求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8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8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合理性：标底应合理反映投标人的技术、管理和经济实力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审核流程</a:t>
            </a:r>
            <a:endParaRPr lang="zh-CN" altLang="en-US"/>
          </a:p>
        </p:txBody>
      </p:sp>
      <p:sp>
        <p:nvSpPr>
          <p:cNvPr id="10541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标底编制：按照招标文件要求，由投标人自行编制标底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标底评审：对标底进行综合评估，考虑技术、经济等方面的因素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标底确定：根据评审结果，确定最终标底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标底审核：对标底进行审查，确保其符合招标文件要求和相关法律法规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https://d.book118.com/868024047073006030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标底审核报告模板</vt:lpstr>
      <vt:lpstr>目录</vt:lpstr>
      <vt:lpstr>标底审核概述</vt:lpstr>
      <vt:lpstr>审核目的</vt:lpstr>
      <vt:lpstr>审核范围</vt:lpstr>
      <vt:lpstr>审核依据</vt:lpstr>
      <vt:lpstr>标底编制要求</vt:lpstr>
      <vt:lpstr>标底内容</vt:lpstr>
      <vt:lpstr>标底编制方法</vt:lpstr>
      <vt:lpstr>标底编制程序</vt:lpstr>
      <vt:lpstr>标底审核方法</vt:lpstr>
      <vt:lpstr>审核原则</vt:lpstr>
      <vt:lpstr>审核流程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2024-09-07T02:14:10.909</cp:lastPrinted>
  <dcterms:created xsi:type="dcterms:W3CDTF">2024-09-06T18:14:10Z</dcterms:created>
  <dcterms:modified xsi:type="dcterms:W3CDTF">2024-09-06T18:14:13Z</dcterms:modified>
</cp:coreProperties>
</file>