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5ED37D-2358-45CA-AC94-84B2EB274B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1E59DB-EC5F-497D-8561-2E54AC5FC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0477E4-D2C8-47B6-85F2-E50225DD9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1EAD38-9A4D-4C38-95D4-A58CED486F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25BFE3-E164-4FFB-97B8-8B2E863653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2F67E9-103D-45C8-BD66-FAFDB336D1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A8E9D5-8A77-46AE-8CF9-0A37721D1B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D9DEC7-3124-412F-90B7-68BA9EC3DC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74F8FD-BE8D-41D6-8353-34BEA5711C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024426-93AD-432F-9B1C-129AED64F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EEB81A-4920-4A30-806B-79890752BD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25037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chemeClr val="accent1">
                  <a:alpha val="100000"/>
                </a:schemeClr>
              </a:solidFill>
              <a:latin typeface="Microsoft Yahei"/>
              <a:ea typeface="Microsoft Yahei"/>
              <a:cs typeface="Microsoft Yahei"/>
            </a:endParaRP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2024-02-01</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香港证券与期货从业员资格考试-卷一教材1-9章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教材概述与考试要求</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第一章：金融市场基础知识</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第二章：证券市场概述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第三章：证券发行与承销</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第四章：证券交易与结算</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第五章：期货市场基础知识</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第六章：期货合约与交易制度</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第七章：期货投资策略与风险管理</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第八章：证券投资基金与衍生品</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第九章：法律法规与职业道德</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教材概述与考试要求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11" r="12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香港证券与期货从业员资格考试-卷一教材涵盖了证券市场、期货市场、金融衍生品、投资分析与风险管理等多个领域的知识。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教材共分为九章，按照从基础知识到专业技能的顺序编排，内容逐步深入，有助于考生系统掌握证券与期货从业所需的知识和技能。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教材内容与结构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教材结构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教材内容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考试目标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考试旨在测试考生对香港证券与期货市场的基本知识和业务规则的掌握程度，以及运用相关知识和技能解决实际问题的能力。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考试要求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考生需要熟悉教材内容，理解并掌握相关概念和原理，能够运用所学知识进行投资分析和风险管理，同时需要了解香港证券与期货市场的相关法律法规和监管要求。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2719" r="22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考试目标与要求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建议考生采用系统学习、循序渐进的方法，先掌握基础知识，再逐步深入学习专业技能。同时，要注重理论与实践相结合，通过案例分析、模拟交易等方式提高实际操作能力。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学习方法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考生应制定合理的学习计划，分配好每天的学习时间，保证充足的学习精力。同时，要善于利用教材、辅导资料和网络资源等多种学习途径，提高学习效率。此外，还可以参加培训班或与同行交流，拓宽学习视野。</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学习建议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学习方法与建议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第一章：金融市场基础知识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金融市场的定义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金融市场是指各种金融工具进行交易的场所，包括货币市场、资本市场、外汇市场、黄金市场等。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金融市场的分类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根据交易对象、交易期限、交易方式等不同标准，金融市场可以划分为多种类型，如股票市场、债券市场、期货市场、期权市场等。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1108" b="3110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金融市场的主要参与者</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金融机构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包括银行、证券公司、保险公司、基金公司等，是金融市场的主要交易者和服务提供者。</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非金融机构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包括企业、个人投资者等，是金融市场的重要参与者，通过金融市场进行投融资活动。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中央银行</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作为货币政策的制定者和执行者，中央银行在金融市场中扮演着重要角色，通过公开市场操作等手段调控市场流动性。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金融市场具有融资、投资、风险管理、价格发现等功能，为经济社会发展提供重要支持。</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金融市场的监管</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为保障金融市场的稳定健康发展，各国都建立了相应的金融监管体系，对金融市场进行监管和规范。监管内容包括市场准入、信息披露、交易规则等方面。</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金融市场的功能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金融市场的功能与监管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第二章：证券市场概述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75" r="3217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证券市场是股票、债券、投资基金等有价证券发行和交易的场所，是市场经济发展到一定阶段的产物。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证券市场的定义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包括交易对象的有价性、交易价格的波动性、交易方式的多样性以及市场的高风险性等。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证券市场的特点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证券市场的定义与特点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根据交易品种的不同，证券市场可以分为股票市场、债券市场和基金市场等。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证券市场的种类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证券市场由发行市场和交易市场两部分组成，其中发行市场是证券的初次发行场所，交易市场则是已发行证券的买卖场所。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证券市场的结构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证券市场的种类与结构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证券市场的监管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证券市场监管是指政府及其监管部门对证券市场进行的监督和管理，旨在维护市场秩序和保护投资者利益。</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证券市场的法律法规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包括《证券法》、《公司法》、《证券投资基金法》等，这些法律法规对证券市场的发行、交易、信息披露等方面进行了规范。</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证券市场的监管与法律法规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04</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第三章：证券发行与承销</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发行方式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包括公开发行和非公开发行，其中公开发行又可分为首次公开发行和增发等。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证券发行定义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指政府、金融机构、工商企业等以募集资金为目的向投资者出售代表一定权益的有价证券的活动。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证券分类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根据发行主体和所代表的权益不同，证券可分为股票、债券、基金等。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证券发行的定义与分类</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承销方式</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包括全额包销、余额包销和代销等，其中全额包销和余额包销是常见的承销方式。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承销流程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包括前期准备、路演推介、定价配售、公告发行和上市交易等环节。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承销商角色</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承销商在证券发行过程中扮演着重要角色，包括协调各方、定价配售、稳定市场等。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证券承销的方式与流程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监管机构</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包括中国证监会及其派出机构，负责对证券发行与承销活动进行监督管理。</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监管法规</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包括《证券法》、《公司法》等法律法规，以及证监会发布的相关规章和规范性文件。</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监管内容</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包括对发行人、承销商等参与方的资格审核和行为监管，以及对发行与承销活动的信息披露、定价配售等环节的监管。同时，监管机构还负责对违规违法行为进行查处和惩罚。</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证券发行与承销的监管</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05</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第四章：证券交易与结算</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证券交易方式</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包括集中竞价交易、大宗交易、协议转让等。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证券交易规则</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了解并遵守证券交易所的交易规则，确保交易合法合规。</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证券交易流程</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开户、委托、成交、清算、交割等步骤。</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证券交易的方式与流程</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证券结算概念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指证券交易完成后，买卖双方通过结算机构进行证券和资金的交割与清算过程。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证券结算流程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包括交易数据接收、清算处理、资金划拨、证券交割等环节。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结算机构与参与者</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了解结算机构的职能和参与者的角色，如中央结算公司、证券公司等。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证券结算的概念与流程</a:t>
              </a:r>
            </a:p>
          </p:txBody>
        </p:sp>
      </p:gr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https://d.book118.com/868025037004006042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23</vt:i4>
      </vt:variant>
    </vt:vector>
  </HeadingPairs>
  <TitlesOfParts>
    <vt:vector baseType="lpstr" size="2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2024-09-20T23:20:08.977</cp:lastPrinted>
  <dcterms:created xsi:type="dcterms:W3CDTF">2024-09-20T15:20:08Z</dcterms:created>
  <dcterms:modified xsi:type="dcterms:W3CDTF">2024-09-20T15:20:11Z</dcterms:modified>
</cp:coreProperties>
</file>