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2591010-7EDE-4610-AEE0-C4F40FFE8D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9A93A3-108D-4B84-BEAA-F7BEC95025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03D1127-3B20-47C8-963D-6EB21F30C6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9CA0A0C-2D6D-44FA-87A7-D89F84F410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9919DA8-4DFB-41DD-BD0B-B5A54E55DF2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2136EAD-3DFF-4B44-B607-3DBE7BF497D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D703F85-1AAE-468C-9DFC-86D4E75E26F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CFB2507-794E-4A72-84D9-7A3DB0212B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492567-F18C-447A-A484-D24D9432AD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33B806-9A9C-4084-A71F-78A2FB3D41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5E6D83-8B31-4027-AB64-57F52CF839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8026010046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2024-01-03</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物流系统网络设计中的容错性和冗余性考虑</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物流系统网络设计中的容错性考虑</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物流系统网络设计中的冗余性考虑</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容错性和冗余性在物流系统网络设计中的应用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案例分析：某物流公司网络设计实践</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提高物流效率</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一个优秀的物流系统网络设计能够减少运输时间、降低成本并提高整体物流效率。</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增强供应链稳定性</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通过优化网络设计，可以提高供应链的可靠性和稳定性，减少中断风险。</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提升客户满意度</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快速、准确、高效的物流服务能够提升客户满意度，增强企业竞争力。</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物流系统网络设计的重要性</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指系统在出现故障或错误时，能够继续正常运行并保持一定性能的能力。在物流系统中，容错性可以确保在设备故障、交通拥堵等异常情况下，物流活动仍能顺利进行。</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容错性</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指系统通过增加额外的资源或备份组件来提高可靠性和可用性的能力。在物流系统中，冗余性可以通过备用运输路线、备用车辆或备用仓储设施等方式实现，以确保在主要资源不可用时，系统仍能维持运行。</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冗余性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容错性和冗余性的概念及意义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123" r="1123"/>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通过研究容错性和冗余性在物流系统网络设计中的应用，可以提高物流系统的可靠性和稳定性，减少故障和中断的风险。</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提升物流系统可靠性</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合理的冗余设计可以避免资源浪费和成本增加，同时确保在需要时能够快速响应和恢复。</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优化资源配置</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随着物流技术的不断发展，研究容错性和冗余性在物流系统中的应用有助于推动技术创新和产业升级。</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推动物流技术创新</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研究目的和意义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物流系统网络设计中的容错性考虑</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8" r="33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在关键物流设备（如传送带、分拣机等）上采用冗余设计，当某个设备出现故障时，备用设备可以立即接管，确保物流系统连续运行。</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通过引入先进的故障预测技术，对物流设备进行实时监控和数据分析，提前发现潜在故障并采取措施进行维修，减少设备故障对系统的影响。</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设备容错技术</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设备故障预测与维护</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设备冗余设计</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数据备份与恢复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建立数据备份机制，定期对重要物流数据进行备份，并在数据损坏或丢失时能够快速恢复，确保数据的完整性和可用性。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数据校验与纠错</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在数据传输和存储过程中引入校验机制，对数据进行实时校验，发现并纠正数据传输中的错误，提高数据的可靠性。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数据容错技术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30005" r="3000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网络冗余设计</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在物流系统网络中采用冗余设计，如双网卡、双交换机等，确保网络的高可用性。当某个网络设备或链路出现故障时，其他设备或链路可以继续传输数据，保证物流系统的正常运行。</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网络负载均衡</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通过网络负载均衡技术，将网络流量分配到多个网络设备或链路上进行处理，避免单个设备或链路过载导致网络故障，提高网络的稳定性和可靠性。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网络容错技术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物流系统网络设计中的冗余性考虑</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设备冗余设计</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设备备份</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在关键物流节点和设备处，配置备用设备或模块，确保在主设备故障时，备用设备能够迅速接管，保障物流系统连续运行。</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设备负载均衡</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通过设备负载均衡设计，将物流处理任务分配到多个设备上，避免单一设备过载，提高整体系统的稳定性和可靠性。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https://d.book118.com/868026010046006024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2024-08-31T09:53:30.184</cp:lastPrinted>
  <dcterms:created xsi:type="dcterms:W3CDTF">2024-08-31T01:53:30Z</dcterms:created>
  <dcterms:modified xsi:type="dcterms:W3CDTF">2024-08-31T01:53:32Z</dcterms:modified>
</cp:coreProperties>
</file>