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770F28-2AC3-4014-A4E2-58E029EE339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B27A8-5454-4D83-AF7F-84F5B0112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F0C84-65A7-433E-A398-776ED326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7D4FF-0CBA-4F60-9356-F6B033CA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954B2-CC9B-4048-8296-B3494E535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A306B-82F4-46B2-8079-C4C58B36B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5E7697-9F19-41BD-88AE-4E64045AF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744ED-DD90-4FD1-8AE1-BA11CEB29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2DF59-96A7-4C7E-AB41-B5806B27B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90B4B-1D0B-48A2-B562-DE1A92A07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AA928-BB47-4DB0-A94F-F7D13F66E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7FF96-0AF4-4C8E-9B41-2DA053107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5A4EA23-F73F-4038-981E-A5B934AFC8B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37438CF-D975-4F0B-879D-781D5A0CCD4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604612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灭火器操控技巧训练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演讲人：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177920" y="2369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>
                    <a:lumMod val="75000"/>
                  </a:schemeClr>
                </a:solidFill>
                <a:latin typeface="仿宋"/>
                <a:ea typeface="仿宋"/>
              </a:rPr>
              <a:t>目</a:t>
            </a:r>
            <a:br>
              <a:rPr sz="3600"/>
            </a:br>
            <a:r>
              <a:rPr lang="zh-CN" sz="3600" b="1" strike="noStrike" spc="299">
                <a:solidFill>
                  <a:schemeClr val="accent3">
                    <a:lumMod val="75000"/>
                  </a:schemeClr>
                </a:solidFill>
                <a:latin typeface="仿宋"/>
                <a:ea typeface="仿宋"/>
              </a:rPr>
              <a:t>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016520" y="220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灭火器操控技巧训练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灭火器操控技巧训练方法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灭火器操控技巧训练的注意事项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灭火器操控技巧训练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灭火器操控技巧训练的成果展示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灭火器操控技巧训练的总结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灭火器操控技巧训练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灭火器操控技巧的重要性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灭火器是防火工作中的重要工具，正确使用灭火器可以减少火灾造成的损失。操控技巧训练能够提高应急响应能力，确保灭火效果更加高效。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灭火器的种类和用途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适用于多种类型的火灾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干粉灭火器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适用于液体火灾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泡沫灭火器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适用于电器火灾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二氧化碳灭火器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指向火灾源头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78216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确定喷射方向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8922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按下扳机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96924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启动灭火器喷射装置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87624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移动喷头进行灭火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87624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确保火灾得到有效扑灭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灭火器的操作步骤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6490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拔掉安全销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328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确保灭火器可以正常工作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灭火器的存放和维护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399680" y="201924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应存放在干燥通风的地方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8400" y="13208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存放要求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875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4514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4880" y="56134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更换灭火器的零部件和充装灭火剂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8400" y="489780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定期维护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4880" y="375228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检查灭火器的压力是否正常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34880" y="30430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定期检查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灭火器操控技巧训练是防火工作中至关重要的一环，只有掌握正确的操作方法和维护知识，才能更好地应对突发火灾事件，保护人员生命和财产安全。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灭火器操控技巧训练方法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57880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提高员工对火灾的敏感度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16720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灭火器操控技巧训练的目的是提高员工对火灾的敏感度，让他们能够快速发现并有效应对火灾，保障人员生命安全和财产安全。通过培训，员工将具备观察火灾迹象、判断火灾风险和采取相应措施的能力。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培养员工的应急处理能力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了解火灾类型和等级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快速判断火灾情况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掌握不同类型灭火器的使用方法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熟练操作灭火器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引导员工有序离开火灾现场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有效组织疏散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正确使用报警设备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及时报警求救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互相支持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378216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相互帮助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团结一致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68922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共同携手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696924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团队意识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同舟共济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87624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紧密配合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87624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信任合作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齐心协力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增强员工的团队合作意识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6490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分工合作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328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明确各自职责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协同合作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理论知识培训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399680" y="201924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认识不同火灾类型的特点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8400" y="13208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火灾类型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875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4514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4880" y="56134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掌握火灾对人员和财产造成的危害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8400" y="489780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火灾危害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4880" y="375228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了解火灾蔓延的原因和方式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34880" y="30430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火灾扩散规律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现场模拟演练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模拟真实火灾环境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模拟火灾现场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实践操作灭火器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实战演练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模拟人员疏散情况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应急疏散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灭火器使用技巧训练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灭火器使用技巧训练是灭火器操控技巧训练的重要环节，员工通过掌握正确的灭火器使用方法和技巧，提高应对火灾的能力。在实际操作中，员工需要注意灭火器种类、使用距离、喷射方向等细节，确保能够有效灭火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299880" y="273168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灭火器操控技巧训练的注意事项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训练过程中的安全措施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399680" y="201924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保障训练人员呼吸顺畅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8400" y="13208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确保训练场地的通风情况良好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875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4514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4880" y="56134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培养员工安全防范意识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8400" y="489780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确保训练人员具备基本的安全意识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4880" y="375228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应急时刻保障人员安全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34880" y="30430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提前准备急救设备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训练过程中的火灾风险控制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399680" y="201924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防止火灾扩散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8400" y="13208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严格控制火源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1875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54514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4880" y="56134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保障训练人员安全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8400" y="489780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防止火灾演练过程中的意外伤害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4880" y="375228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确保灭火器正常可用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34880" y="30430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检查训练用灭火器的有效性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训练结束后的总结与反思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797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为下次训练改进提供参考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797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分析训练中存在的问题和不足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69094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归纳灭火器操作技巧要点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69094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总结有效的灭火器使用技巧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78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优化培训方案，提高效果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7861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制定改进措施和下一步训练计划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993060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9306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收集员工的反馈意见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78216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倾听员工建议，改进训练内容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8922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根据实际情况调整训练内容和方法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96924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根据反馈调整训练方案，提高实效性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87624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87624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灭火器操控技巧训练的持续改进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6490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定期进行灭火器操控技巧训练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5328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加强员工灭火器操作技能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https://d.book118.com/868026046126006047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灭火器操控技巧训练</vt:lpstr>
      <vt:lpstr>目录</vt:lpstr>
      <vt:lpstr>第1章 灭火器操控技巧训练</vt:lpstr>
      <vt:lpstr> </vt:lpstr>
      <vt:lpstr>灭火器的种类和用途</vt:lpstr>
      <vt:lpstr>灭火器的操作步骤</vt:lpstr>
      <vt:lpstr>灭火器的存放和维护</vt:lpstr>
      <vt:lpstr>总结</vt:lpstr>
      <vt:lpstr>第2章 灭火器操控技巧训练方法</vt:lpstr>
      <vt:lpstr> </vt:lpstr>
      <vt:lpstr>培养员工的应急处理能力</vt:lpstr>
      <vt:lpstr>增强员工的团队合作意识</vt:lpstr>
      <vt:lpstr>理论知识培训</vt:lpstr>
      <vt:lpstr>现场模拟演练</vt:lpstr>
      <vt:lpstr>灭火器使用技巧训练</vt:lpstr>
      <vt:lpstr>第3章 灭火器操控技巧训练的注意事项</vt:lpstr>
      <vt:lpstr>训练过程中的安全措施</vt:lpstr>
      <vt:lpstr>训练过程中的火灾风险控制</vt:lpstr>
      <vt:lpstr>训练结束后的总结与反思</vt:lpstr>
      <vt:lpstr>灭火器操控技巧训练的持续改进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2024-09-29T07:05:47.259</cp:lastPrinted>
  <dcterms:created xsi:type="dcterms:W3CDTF">2024-09-28T23:05:47Z</dcterms:created>
  <dcterms:modified xsi:type="dcterms:W3CDTF">2024-09-28T23:05:49Z</dcterms:modified>
</cp:coreProperties>
</file>