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96DF-254F-42EA-98A8-D075E59D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7F5D-10D5-44FA-AFDD-6A069F409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6EC70-5673-4B7A-912A-B555FAEC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32DCC-7449-4C40-AADF-9C2A3C26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62260-2226-4BD6-8CFD-8078C3CBF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B5535-BBEB-41D6-9E3F-04184211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827F2-A091-4FBC-8660-55C032E0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CA730-E651-430A-95C0-917DC4FB8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67E17-CF30-4011-96E5-79548D0C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A52B-CC40-4165-BED6-DFB2B275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55540-F2DD-4B0F-AF32-1A69C1F8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7064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项目采购计划与供应链管理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项目采购策略与供应商选择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采购绩效评估与持续改进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项目采购计划概述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通过制定采购计划，明确项目所需物资、设备、服务等的采购需求，确保项目按计划推进。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确保项目所需资源的及时供应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通过合理规划采购活动，实现采购过程中的规模经济，降低采购成本，提高项目经济效益。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通过采购计划与供应商建立长期合作关系，确保供应商的稳定供货和质量保障，降低项目风险。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采购物品清单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采购时间表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采购计划的主要内容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详细列出项目所需采购的物资、设备、服务等，包括名称、规格、数量、质量要求等。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根据项目需求和市场行情，制定采购预算，明确采购成本的控制目标。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根据项目进度计划，制定采购活动的时间表，明确采购的起始时间、完成时间等关键节点。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根据项目特点和采购需求，选择合适的采购方式，如公开招标、邀请招标、竞争性谈判等。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深入了解项目需求，明确采购目标，收集相关的市场信息和历史数据。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编制采购计划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评审与批准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根据项目需求和市场情况，制定相应的采购策略，如集中采购、分散采购等。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根据项目进度计划和采购策略，编制详细的采购计划，包括采购物品清单、时间表、预算等。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提交采购计划进行评审，确保计划的合理性和可行性，经过批准后实施。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组成，其中一般有一个核心企业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目标是在满足客户需要的前提下，对整个供应链（从供货商，制造商，分销商到消费者）的各个环节进行综合管理，例如从采购、物料管理、生产、配送、营销到消费者的整个供应链的货物流、信息流和资金流，把物流与库存成本降到最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供应链管理遵循以下原则：合作共享原则、协同工作原则、快速响应原则、同步运作原则、利益均衡原则。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供应链管理的关键环节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与供应商建立长期稳定的合作关系，确保供应商按照合同要求提供高质量的产品和服务，降低采购成本和风险。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库存管理是供应链管理的核心环节之一，通过合理的库存设置和补货策略，降低库存成本和缺货风险。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准确预测市场需求是供应链管理的基础，通过历史数据和市场趋势分析，制定合理的生产计划和采购策略。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优化物流配送网络，提高物流效率和准确性，降低运输成本和损耗。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建立高效的信息管理系统，实现供应链各环节信息的实时共享和协同工作，提高决策效率和准确性。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项目采购策略与供应商选择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明确项目所需物料、设备、服务等的具体需求，包括规格、质量、数量、时间等。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了解相关市场的发展趋势、供需状况、价格波动等信息，为制定采购策略提供依据。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根据项目需求和市场调研结果，制定相应的采购策略，包括采购方式、采购时间、预算等。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在项目实施过程中，根据市场变化和实际情况，及时调整采购策略，确保采购活动的顺利进行。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采购策略的制定与调整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评估供应商的注册资本、经营范围、生产许可证等资质是否符合项目要求。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了解供应商的售后服务、技术支持等方面的能力，确保采购过程中能够获得良好的服务体验。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考察供应商的质量管理体系、产品质量认证以及过往项目中的质量表现等。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对比不同供应商的价格水平，结合产品质量和服务等因素，进行综合评估。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评估供应商的产能、库存状况、物流配送能力等，确保供应商能够按时交货。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https://d.book118.com/868027064036006034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2024-09-12T14:11:18.225</cp:lastPrinted>
  <dcterms:created xsi:type="dcterms:W3CDTF">2024-09-12T06:11:18Z</dcterms:created>
  <dcterms:modified xsi:type="dcterms:W3CDTF">2024-09-12T06:11:20Z</dcterms:modified>
</cp:coreProperties>
</file>