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8BA0D8-ADCD-4BB3-91C0-28FD2AFF0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5F52B1-18A5-4839-9B40-FD00BBE57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24D658-3CB4-453B-9BF3-88DBC86F9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0B6661-24FC-4866-81F4-69EA2A161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03BC9A-254E-40A4-B868-F0AA2CED69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92107E-88D8-49AC-AFEF-65AF209B3B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E5D347-7870-4FFA-AAEF-717EE76E78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CEDC2A-04DD-47CE-AA92-98BBF9CAD2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C39B1-D9CF-47BD-AF03-5725DDCF6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9D77B-C0EF-4474-90E0-114F0C2C7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9733D-77A7-4D9C-A8A6-71F5679C2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300661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基于大数据的新闻传播与媒体融合案例分析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大数据与新闻传播概述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基于大数据的新闻传播案例分析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媒体融合背景下大数据应用探讨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挑战与机遇：大数据驱动下的新闻传播变革</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随着互联网和社交媒体的普及，新闻传播方式发生了深刻变革，大数据技术的应用进一步推动了新闻传播的创新发展。</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传统媒体与新兴媒体的融合成为媒体发展的必然趋势，大数据技术为媒体融合提供了有力支持。</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基于大数据的新闻传播与媒体融合对社会舆论、信息传播和公共生活产生了重要影响。</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8792" r="28792"/>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新闻传播变革</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媒体融合趋势</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社会影响</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分析基于大数据的新闻传播与媒体融合的典型案例，探讨其背后的技术原理、应用模式和发展趋势。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如何运用大数据技术提升新闻传播的效率和准确性？传统媒体与新兴媒体如何有效融合？基于大数据的新闻传播与媒体融合对社会和个人带来了哪些挑战和机遇？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大数据与新闻传播概述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大数据指的是在传统数据处理应用软件难以处理的大规模、复杂的数据集。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大数据具有4V特点，即Volume（数据量大）、Velocity（处理速度快）、Variety（数据类型多）、Veracity（真实性）。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大数据概念及特点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随着互联网和社交媒体的普及，新闻传播方式发生了巨大变化，传播速度更快，传播范围更广。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新闻传播现状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新闻传播将更加注重个性化、互动性和多媒体融合，同时人工智能、大数据等技术将在新闻传播中发挥越来越重要的作用。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新闻传播现状及发展趋势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提高新闻质量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通过分析大数据，可以更加准确地了解受众需求，从而提供更加符合受众需求的新闻内容。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增加新闻互动性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大数据可以帮助新闻媒体增加与受众的互动，提高受众参与度和忠诚度。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优化新闻传播策略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通过分析大数据，可以更加准确地了解新闻传播效果，从而优化传播策略，提高传播效率。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大数据在新闻传播中应用价值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基于大数据的新闻传播案例分析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对收集到的数据进行清洗、整合和转换，提取出有用的信息，如用户偏好、访问路径等。</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通过日志文件和第三方数据统计工具收集用户访问数据，包括浏览量、访问时长、点击率等。</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运用数据挖掘和统计分析方法，发现用户行为模式、兴趣偏好和新闻热点等。</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将分析结果应用于新闻推荐、页面优化和广告投放等方面，提高用户体验和网站收益。</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数据收集</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数据分析</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数据处理</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结果应用</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案例一：某新闻网站用户行为分析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从社交媒体平台（如微博、微信等）获取海量用户生成内容，包括文本、图片、视频等。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数据来源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对获取的数据进行预处理，包括去重、分词、标注等，以便于后续分析。</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数据处理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运用自然语言处理、情感分析和社交网络分析等技术，挖掘出公众对某一事件或话题的态度、情感和传播路径等。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将分析结果应用于舆情监测、危机预警和品牌传播等方面，为企业和政府决策提供数据支持。</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结果应用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案例二：社交媒体数据挖掘与舆情分析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https://d.book118.com/868030066132006034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2024-09-13T10:55:01.513</cp:lastPrinted>
  <dcterms:created xsi:type="dcterms:W3CDTF">2024-09-13T02:55:01Z</dcterms:created>
  <dcterms:modified xsi:type="dcterms:W3CDTF">2024-09-13T02:55:03Z</dcterms:modified>
</cp:coreProperties>
</file>