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9A5C1-5EEC-4154-85B1-4B7893925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C58C-77CF-486D-9F61-17F92AA9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E4BF3-8FFE-49B0-BA36-585850B5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78173-5AB0-4011-949D-9E599594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01333-2045-43F8-AB15-3FFBA7E0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A6246-6650-4C72-993F-659FBBAA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55E13-C8BC-4687-81DA-6E25AF59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F99E3-885F-4FD4-BBFF-D67B744C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17DB-E719-40EB-9821-7BF434FD8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ECFDA-EA61-4DAD-99CF-82F464CB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EDB01-E862-439E-A9E0-6F8EC5F6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012307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诉法第21、22章涉外、涉港澳台民事诉讼程序的特别规定\n## 1.涉外民事诉讼程序的基本概念与适用范围\n### 1.1涉外民事诉讼程序的定义与特点\n### 1.2涉外民事诉讼程序的适用范围\n### 1.3涉外民事诉讼程序的重要性与意义\n## 2.涉外民事诉讼程序的基本原则与制度\n### 2.1涉外民事诉讼程序的基本原则\n### 2.2涉外民事诉讼程序的主要制度\n### 2.3涉外民事诉讼程序的特别规定与实践\n## 3.涉港澳台民事诉讼程序的基本概念与适用范围\n### 3.1涉港澳台民事诉讼程序的定义与特点\n### 3.2涉港澳台民事诉讼程序的适用范围\n### 3.3涉港澳台民事诉讼程序的重要性与意义\n## 4.涉港澳台民事诉讼程序的基本原则与制度\n### 4.1涉港澳台民事诉讼程序的基本原则\n### 4.2涉港澳台民事诉讼程序的主要制度\n### 4.3涉港澳台民事诉讼程序的特别规定与实践\n## 5.涉外、涉港澳台民事诉讼程序的比较与分析\n### 5.1涉外、涉港澳台民事诉讼程序的共同点与差异\n### 5.2涉外、涉港澳台民事诉讼程序的优势与不足\n### 5.3涉外、涉港澳台民事诉讼程序的启示与借鉴\n## 6.涉外、涉港澳台民事诉讼程序的发展趋势与展望\n### 6.1涉外、涉港澳台民事诉讼程序的发展趋势\n### 6.2涉外、涉港澳台民事诉讼程序的挑战与机遇\n### 6.3涉外、涉港澳台民事诉讼程序的未来展望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民诉法第21、22章涉外、涉港澳台民事诉讼程序的特别规定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涉外民事诉讼程序的基本概念与适用范围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定义：涉及外国公民、法人或者其他组织的民事诉讼程序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被告为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公民、法人或者其他组织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原告为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公民、法人或者其他组织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诉讼标的在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领域内</a:t>
                </a:r>
                <a:endParaRPr/>
              </a:p>
            </p:txBody>
          </p:sp>
        </p:grpSp>
        <p:grpSp>
          <p:nvGrpSpPr>
            <p:cNvPr id="21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：涉及跨国法律关系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：涉及多国法律、文化差异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：需要具备国际法律知识</a:t>
                </a:r>
                <a:endParaRPr/>
              </a:p>
            </p:txBody>
          </p:sp>
          <p:sp>
            <p:nvSpPr>
              <p:cNvPr id="21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人身权益纠纷</a:t>
                </a:r>
                <a:endParaRPr/>
              </a:p>
            </p:txBody>
          </p:sp>
          <p:sp>
            <p:nvSpPr>
              <p:cNvPr id="2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民事案件：涉及外国公民、法人或者其他组织的民事纠纷</a:t>
                </a:r>
                <a:endParaRPr/>
              </a:p>
            </p:txBody>
          </p:sp>
          <p:sp>
            <p:nvSpPr>
              <p:cNvPr id="2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侵犯人身权利犯罪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侵犯财产权利犯罪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侵犯公共利益犯罪</a:t>
                </a:r>
                <a:endParaRPr/>
              </a:p>
            </p:txBody>
          </p:sp>
          <p:sp>
            <p:nvSpPr>
              <p:cNvPr id="2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刑事案件：涉及外国公民、法人或者其他组织的刑事案件</a:t>
                </a:r>
                <a:endParaRPr/>
              </a:p>
            </p:txBody>
          </p:sp>
          <p:sp>
            <p:nvSpPr>
              <p:cNvPr id="2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促进法治国家建设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提高国际地位和国际影响力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为中国企业走出去提供法律保障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涉外民事诉讼程序的基本原则与制度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平等原则：中外当事人在诉讼中地位平等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享有同等的诉讼权利和义务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平等对待，不受歧视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对等原则：中外当事人在诉讼中享有对等权利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互相尊重对方的法律制度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互相赋予对方诉讼权利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公正原则：保证涉外民事诉讼的公正性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公正审理案件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公正作出判决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管辖制度：确定涉外民事诉讼案件的审理机关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地域管辖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：根据案件发生地确定管辖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级别管辖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：根据案件性质和金额确定管辖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专属管辖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：某些特殊案件由特定法院管辖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送达制度：向涉外当事人送达诉讼文书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直接送达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邮寄送达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公告送达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司法协助制度：中外之间相互提供司法协助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送达文书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执行判决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涉外民事诉讼程序的主要制度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涉外民事诉讼程序的特别规定与实践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特别规定：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涉外民事诉讼程序适用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可以适用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国际条约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国际惯例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涉外民事诉讼程序在实践中不断完善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司法体制改革推动涉外民事诉讼程序发展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涉港澳台民事诉讼程序的基本概念与适用范围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定义：涉及香港、澳门、台湾地区的民事诉讼程序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被告为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澳门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台湾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地区的公民、法人或者其他组织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原告为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公民、法人或者其他组织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诉讼标的在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领域内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跨地区性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：涉及两岸四地法律关系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：涉及多地法律、文化差异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：需要具备国际法律知识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涉港澳台民事诉讼程序的定义与特点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涉港澳台民事诉讼程序的适用范围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民事案件：涉及香港、澳门、台湾地区的民事纠纷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财产权益纠纷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人身权益纠纷</a:t>
                </a:r>
                <a:endParaRPr/>
              </a:p>
            </p:txBody>
          </p:sp>
          <p:sp>
            <p:nvSpPr>
              <p:cNvPr id="2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刑事案件：涉及香港、澳门、台湾地区的刑事案件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侵犯人身权利犯罪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侵犯财产权利犯罪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侵犯公共利益犯罪</a:t>
                </a:r>
                <a:endParaRPr/>
              </a:p>
            </p:txBody>
          </p:sp>
          <p:sp>
            <p:nvSpPr>
              <p:cNvPr id="2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涉港澳台民事诉讼程序的重要性与意义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两岸四地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促进两岸四地交流与合作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维护国家安全和社会稳定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意义：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促进法治国家建设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提高国际地位和国际影响力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为中国企业走出去提供法律保障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https://d.book118.com/868030123071006040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民诉法第21、22章涉外、涉港澳台民事诉讼程序的特别规定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2024-09-19T00:17:11.569</cp:lastPrinted>
  <dcterms:created xsi:type="dcterms:W3CDTF">2024-09-18T16:17:11Z</dcterms:created>
  <dcterms:modified xsi:type="dcterms:W3CDTF">2024-09-18T16:17:13Z</dcterms:modified>
</cp:coreProperties>
</file>