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7949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244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70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7.xml" /><Relationship Id="rId11" Type="http://schemas.openxmlformats.org/officeDocument/2006/relationships/tags" Target="../tags/tag8.xml" /><Relationship Id="rId12" Type="http://schemas.openxmlformats.org/officeDocument/2006/relationships/image" Target="../media/image4.png" /><Relationship Id="rId13" Type="http://schemas.openxmlformats.org/officeDocument/2006/relationships/tags" Target="../tags/tag9.xml" /><Relationship Id="rId14" Type="http://schemas.openxmlformats.org/officeDocument/2006/relationships/image" Target="../media/image5.png" /><Relationship Id="rId15" Type="http://schemas.openxmlformats.org/officeDocument/2006/relationships/tags" Target="../tags/tag10.xml" /><Relationship Id="rId16" Type="http://schemas.openxmlformats.org/officeDocument/2006/relationships/tags" Target="../tags/tag11.xml" /><Relationship Id="rId17" Type="http://schemas.openxmlformats.org/officeDocument/2006/relationships/tags" Target="../tags/tag12.xml" /><Relationship Id="rId18" Type="http://schemas.openxmlformats.org/officeDocument/2006/relationships/tags" Target="../tags/tag13.xml" /><Relationship Id="rId19" Type="http://schemas.openxmlformats.org/officeDocument/2006/relationships/tags" Target="../tags/tag14.xml" /><Relationship Id="rId2" Type="http://schemas.openxmlformats.org/officeDocument/2006/relationships/tags" Target="../tags/tag2.xml" /><Relationship Id="rId20" Type="http://schemas.openxmlformats.org/officeDocument/2006/relationships/slideMaster" Target="../slideMasters/slideMaster2.xml" /><Relationship Id="rId3" Type="http://schemas.openxmlformats.org/officeDocument/2006/relationships/image" Target="../media/image1.png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image" Target="../media/image2.png" /><Relationship Id="rId7" Type="http://schemas.openxmlformats.org/officeDocument/2006/relationships/tags" Target="../tags/tag5.xml" /><Relationship Id="rId8" Type="http://schemas.openxmlformats.org/officeDocument/2006/relationships/image" Target="../media/image3.png" /><Relationship Id="rId9" Type="http://schemas.openxmlformats.org/officeDocument/2006/relationships/tags" Target="../tags/tag6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image" Target="../media/image6.png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tags" Target="../tags/tag21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image" Target="../media/image6.png" /><Relationship Id="rId4" Type="http://schemas.openxmlformats.org/officeDocument/2006/relationships/tags" Target="../tags/tag24.xml" /><Relationship Id="rId5" Type="http://schemas.openxmlformats.org/officeDocument/2006/relationships/tags" Target="../tags/tag25.xml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10" Type="http://schemas.openxmlformats.org/officeDocument/2006/relationships/tags" Target="../tags/tag35.xml" /><Relationship Id="rId11" Type="http://schemas.openxmlformats.org/officeDocument/2006/relationships/tags" Target="../tags/tag36.xml" /><Relationship Id="rId12" Type="http://schemas.openxmlformats.org/officeDocument/2006/relationships/image" Target="../media/image4.png" /><Relationship Id="rId13" Type="http://schemas.openxmlformats.org/officeDocument/2006/relationships/tags" Target="../tags/tag37.xml" /><Relationship Id="rId14" Type="http://schemas.openxmlformats.org/officeDocument/2006/relationships/image" Target="../media/image5.png" /><Relationship Id="rId15" Type="http://schemas.openxmlformats.org/officeDocument/2006/relationships/tags" Target="../tags/tag38.xml" /><Relationship Id="rId16" Type="http://schemas.openxmlformats.org/officeDocument/2006/relationships/tags" Target="../tags/tag39.xml" /><Relationship Id="rId17" Type="http://schemas.openxmlformats.org/officeDocument/2006/relationships/tags" Target="../tags/tag40.xml" /><Relationship Id="rId18" Type="http://schemas.openxmlformats.org/officeDocument/2006/relationships/tags" Target="../tags/tag41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30.xml" /><Relationship Id="rId3" Type="http://schemas.openxmlformats.org/officeDocument/2006/relationships/image" Target="../media/image1.png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image" Target="../media/image2.png" /><Relationship Id="rId7" Type="http://schemas.openxmlformats.org/officeDocument/2006/relationships/tags" Target="../tags/tag33.xml" /><Relationship Id="rId8" Type="http://schemas.openxmlformats.org/officeDocument/2006/relationships/image" Target="../media/image3.png" /><Relationship Id="rId9" Type="http://schemas.openxmlformats.org/officeDocument/2006/relationships/tags" Target="../tags/tag34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6.png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tags" Target="../tags/tag58.xml" /><Relationship Id="rId11" Type="http://schemas.openxmlformats.org/officeDocument/2006/relationships/tags" Target="../tags/tag59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6.png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tags" Target="../tags/tag55.xml" /><Relationship Id="rId8" Type="http://schemas.openxmlformats.org/officeDocument/2006/relationships/tags" Target="../tags/tag56.xml" /><Relationship Id="rId9" Type="http://schemas.openxmlformats.org/officeDocument/2006/relationships/tags" Target="../tags/tag57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image" Target="../media/image6.png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tags" Target="../tags/tag64.xml" /><Relationship Id="rId7" Type="http://schemas.openxmlformats.org/officeDocument/2006/relationships/tags" Target="../tags/tag65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tags" Target="../tags/tag70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image" Target="../media/image6.png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2" Type="http://schemas.openxmlformats.org/officeDocument/2006/relationships/image" Target="../media/image6.png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10" Type="http://schemas.openxmlformats.org/officeDocument/2006/relationships/tags" Target="../tags/tag90.xml" /><Relationship Id="rId11" Type="http://schemas.openxmlformats.org/officeDocument/2006/relationships/image" Target="../media/image4.png" /><Relationship Id="rId12" Type="http://schemas.openxmlformats.org/officeDocument/2006/relationships/tags" Target="../tags/tag91.xml" /><Relationship Id="rId13" Type="http://schemas.openxmlformats.org/officeDocument/2006/relationships/image" Target="../media/image5.png" /><Relationship Id="rId14" Type="http://schemas.openxmlformats.org/officeDocument/2006/relationships/tags" Target="../tags/tag92.xml" /><Relationship Id="rId15" Type="http://schemas.openxmlformats.org/officeDocument/2006/relationships/tags" Target="../tags/tag93.xml" /><Relationship Id="rId16" Type="http://schemas.openxmlformats.org/officeDocument/2006/relationships/tags" Target="../tags/tag94.xml" /><Relationship Id="rId17" Type="http://schemas.openxmlformats.org/officeDocument/2006/relationships/tags" Target="../tags/tag95.xml" /><Relationship Id="rId18" Type="http://schemas.openxmlformats.org/officeDocument/2006/relationships/tags" Target="../tags/tag96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85.xml" /><Relationship Id="rId3" Type="http://schemas.openxmlformats.org/officeDocument/2006/relationships/image" Target="../media/image1.png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image" Target="../media/image2.png" /><Relationship Id="rId7" Type="http://schemas.openxmlformats.org/officeDocument/2006/relationships/tags" Target="../tags/tag88.xml" /><Relationship Id="rId8" Type="http://schemas.openxmlformats.org/officeDocument/2006/relationships/image" Target="../media/image3.png" /><Relationship Id="rId9" Type="http://schemas.openxmlformats.org/officeDocument/2006/relationships/tags" Target="../tags/tag8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E548F6-ACC1-4770-A323-A307ABC7DC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F83FF3-2868-4575-826C-A3A246D951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C9538A-77E2-43DD-9DB2-EF38C7EB7A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28FA2A-DA5E-4A5F-8C7B-048A97A05F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BF797C8-F7A4-4CB8-852E-6F5BA0E954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C04FCD4-29D3-4DE6-B706-773571E583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79ED5C8-0352-4412-B2FF-6D1817E2B1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B2FE89-3C70-4FFA-8603-440F60FBDB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5EB3CA-415E-4152-B1C7-1AF7E8F9CA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668F66-79B3-42A3-A353-0577F9712F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2E113D-3500-4C10-B8D8-BF54417911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矩形 15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670" name="矩形 14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55" name="图片 12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2097157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2097159" name="图片 11" descr="背景图案  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2097161" name="图片 13" descr="桌子上放着许多花  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48672" name="标题 9"/>
          <p:cNvSpPr txBox="1">
            <a:spLocks noGrp="1"/>
          </p:cNvSpPr>
          <p:nvPr>
            <p:ph type="title" idx="5" hasCustomPrompt="1"/>
            <p:custDataLst>
              <p:tags r:id="rId10"/>
            </p:custDataLst>
          </p:nvPr>
        </p:nvSpPr>
        <p:spPr>
          <a:xfrm>
            <a:off x="2757805" y="1013460"/>
            <a:ext cx="6718935" cy="2818765"/>
          </a:xfrm>
          <a:prstGeom prst="rect">
            <a:avLst/>
          </a:prstGeom>
          <a:noFill/>
        </p:spPr>
        <p:txBody>
          <a:bodyPr vert="horz" wrap="square" anchor="b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4" name="文本占位符 8"/>
          <p:cNvSpPr txBox="1">
            <a:spLocks noGrp="1"/>
          </p:cNvSpPr>
          <p:nvPr>
            <p:ph type="body" idx="4" hasCustomPrompt="1"/>
            <p:custDataLst>
              <p:tags r:id="rId11"/>
            </p:custDataLst>
          </p:nvPr>
        </p:nvSpPr>
        <p:spPr>
          <a:xfrm>
            <a:off x="2757170" y="4084955"/>
            <a:ext cx="6719570" cy="35242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1600" b="1" i="0" u="none" strike="noStrike" kern="1200" cap="none" spc="0" normalizeH="0" baseline="0" noProof="1">
                <a:solidFill>
                  <a:schemeClr val="accent2">
                    <a:alpha val="4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pic>
        <p:nvPicPr>
          <p:cNvPr id="2097163" name="VCG41N473513072" descr="图片包含 游戏机, 动物, 花, 珊瑚  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5400000">
            <a:off x="323850" y="5396865"/>
            <a:ext cx="1442085" cy="1479550"/>
          </a:xfrm>
          <a:prstGeom prst="rect">
            <a:avLst/>
          </a:prstGeom>
        </p:spPr>
      </p:pic>
      <p:pic>
        <p:nvPicPr>
          <p:cNvPr id="2097165" name="图片 7" descr="图片包含 昆虫, 动物, 游戏机  描述已自动生成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10196830" y="3087370"/>
            <a:ext cx="1533525" cy="1501775"/>
          </a:xfrm>
          <a:prstGeom prst="rect">
            <a:avLst/>
          </a:prstGeom>
        </p:spPr>
      </p:pic>
      <p:sp>
        <p:nvSpPr>
          <p:cNvPr id="1048676" name="文本占位符 6"/>
          <p:cNvSpPr>
            <a:spLocks noGrp="1"/>
          </p:cNvSpPr>
          <p:nvPr>
            <p:ph type="body" idx="1" hasCustomPrompt="1"/>
            <p:custDataLst>
              <p:tags r:id="rId16"/>
            </p:custDataLst>
          </p:nvPr>
        </p:nvSpPr>
        <p:spPr>
          <a:xfrm>
            <a:off x="4746625" y="5284470"/>
            <a:ext cx="2740660" cy="567055"/>
          </a:xfrm>
          <a:prstGeom prst="round2DiagRect">
            <a:avLst>
              <a:gd name="adj1" fmla="val 0"/>
              <a:gd name="adj2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8" name="日期占位符 3"/>
          <p:cNvSpPr>
            <a:spLocks noGrp="1"/>
          </p:cNvSpPr>
          <p:nvPr>
            <p:ph type="dt" sz="half" idx="10"/>
            <p:custDataLst>
              <p:tags r:id="rId1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4"/>
          <p:cNvSpPr>
            <a:spLocks noGrp="1"/>
          </p:cNvSpPr>
          <p:nvPr>
            <p:ph type="ftr" sz="quarter" idx="11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2" name="灯片编号占位符 5"/>
          <p:cNvSpPr>
            <a:spLocks noGrp="1"/>
          </p:cNvSpPr>
          <p:nvPr>
            <p:ph type="sldNum" sz="quarter" idx="12"/>
            <p:custDataLst>
              <p:tags r:id="rId1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4" name="矩形 8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67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686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330" y="608330"/>
            <a:ext cx="10968990" cy="70548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8" name="正文"/>
          <p:cNvSpPr txBox="1">
            <a:spLocks noGrp="1"/>
          </p:cNvSpPr>
          <p:nvPr>
            <p:ph idx="1" hasCustomPrompt="1"/>
            <p:custDataLst>
              <p:tags r:id="rId5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矩形 6"/>
          <p:cNvSpPr/>
          <p:nvPr>
            <p:custDataLst>
              <p:tags r:id="rId1"/>
            </p:custDataLst>
          </p:nvPr>
        </p:nvSpPr>
        <p:spPr>
          <a:xfrm>
            <a:off x="0" y="6370955"/>
            <a:ext cx="12192000" cy="48641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698" name="标题 5" descr="7b0a20202020227461726765744d6f64756c65223a20226b6f6e6c696e65666f6e7473220a7d0a"/>
          <p:cNvSpPr txBox="1">
            <a:spLocks noGrp="1"/>
          </p:cNvSpPr>
          <p:nvPr>
            <p:ph type="title" idx="3" hasCustomPrompt="1"/>
            <p:custDataLst>
              <p:tags r:id="rId2"/>
            </p:custDataLst>
          </p:nvPr>
        </p:nvSpPr>
        <p:spPr>
          <a:xfrm>
            <a:off x="685800" y="271780"/>
            <a:ext cx="5461000" cy="1396365"/>
          </a:xfrm>
          <a:prstGeom prst="rect">
            <a:avLst/>
          </a:prstGeom>
          <a:noFill/>
        </p:spPr>
        <p:txBody>
          <a:bodyPr wrap="square" rtlCol="0" anchor="b" anchorCtr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effectLst/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69" name="图片 60" descr="不同颜色的花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t="48205" r="36442"/>
          <a:stretch>
            <a:fillRect/>
          </a:stretch>
        </p:blipFill>
        <p:spPr>
          <a:xfrm rot="1631206">
            <a:off x="8910320" y="-527685"/>
            <a:ext cx="3985260" cy="2016125"/>
          </a:xfrm>
          <a:custGeom>
            <a:gdLst>
              <a:gd name="connsiteX0" fmla="*/ 1 w 4133035"/>
              <a:gd name="connsiteY0" fmla="*/ 1571167 h 2091230"/>
              <a:gd name="connsiteX1" fmla="*/ 3058899 w 4133035"/>
              <a:gd name="connsiteY1" fmla="*/ 0 h 2091230"/>
              <a:gd name="connsiteX2" fmla="*/ 4133035 w 4133035"/>
              <a:gd name="connsiteY2" fmla="*/ 2091230 h 2091230"/>
              <a:gd name="connsiteX3" fmla="*/ 0 w 4133035"/>
              <a:gd name="connsiteY3" fmla="*/ 2091230 h 209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133034" h="2091230">
                <a:moveTo>
                  <a:pt x="1" y="1571167"/>
                </a:moveTo>
                <a:lnTo>
                  <a:pt x="3058899" y="0"/>
                </a:lnTo>
                <a:lnTo>
                  <a:pt x="4133035" y="2091230"/>
                </a:lnTo>
                <a:lnTo>
                  <a:pt x="0" y="2091230"/>
                </a:lnTo>
                <a:close/>
              </a:path>
            </a:pathLst>
          </a:custGeom>
        </p:spPr>
      </p:pic>
      <p:pic>
        <p:nvPicPr>
          <p:cNvPr id="2097171" name="图片 33" descr="不同颜色的花  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45169" r="1742" b="65250"/>
          <a:stretch>
            <a:fillRect/>
          </a:stretch>
        </p:blipFill>
        <p:spPr>
          <a:xfrm rot="1631206">
            <a:off x="-715010" y="5714365"/>
            <a:ext cx="4537710" cy="1844675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00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矩形 14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708" name="矩形 12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73" name="图片 1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2097175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2097177" name="图片 10" descr="背景图案  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2097179" name="图片 13" descr="桌子上放着许多花  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48710" name="标题 9"/>
          <p:cNvSpPr txBox="1">
            <a:spLocks noGrp="1"/>
          </p:cNvSpPr>
          <p:nvPr>
            <p:ph type="title" idx="4" hasCustomPrompt="1"/>
            <p:custDataLst>
              <p:tags r:id="rId10"/>
            </p:custDataLst>
          </p:nvPr>
        </p:nvSpPr>
        <p:spPr>
          <a:xfrm>
            <a:off x="3739515" y="3666490"/>
            <a:ext cx="4823460" cy="2073910"/>
          </a:xfrm>
          <a:prstGeom prst="rect">
            <a:avLst/>
          </a:prstGeom>
          <a:noFill/>
        </p:spPr>
        <p:txBody>
          <a:bodyPr wrap="square">
            <a:normAutofit/>
          </a:bodyPr>
          <a:lstStyle>
            <a:lvl1pPr marL="0" marR="0" algn="ctr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 fontAlgn="ctr">
              <a:lnSpc>
                <a:spcPct val="100000"/>
              </a:lnSpc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12" name="文本占位符 8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3740785" y="1182370"/>
            <a:ext cx="4820920" cy="2487930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0000" b="1" i="0" u="none" strike="noStrike" kern="1200" cap="none" spc="0" normalizeH="0" baseline="0" noProof="1">
                <a:solidFill>
                  <a:schemeClr val="accent1">
                    <a:alpha val="70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pic>
        <p:nvPicPr>
          <p:cNvPr id="2097181" name="VCG41N473513072" descr="图片包含 游戏机, 动物, 花, 珊瑚  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5400000">
            <a:off x="323850" y="5396865"/>
            <a:ext cx="1442085" cy="1479550"/>
          </a:xfrm>
          <a:prstGeom prst="rect">
            <a:avLst/>
          </a:prstGeom>
        </p:spPr>
      </p:pic>
      <p:pic>
        <p:nvPicPr>
          <p:cNvPr id="2097183" name="图片 6" descr="图片包含 昆虫, 动物, 游戏机  描述已自动生成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10196830" y="3087370"/>
            <a:ext cx="1533525" cy="1501775"/>
          </a:xfrm>
          <a:prstGeom prst="rect">
            <a:avLst/>
          </a:prstGeom>
        </p:spPr>
      </p:pic>
      <p:sp>
        <p:nvSpPr>
          <p:cNvPr id="1048714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矩形 10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85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22" name="正文"/>
          <p:cNvSpPr txBox="1">
            <a:spLocks noGrp="1"/>
          </p:cNvSpPr>
          <p:nvPr>
            <p:ph idx="3" hasCustomPrompt="1"/>
            <p:custDataLst>
              <p:tags r:id="rId4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正文"/>
          <p:cNvSpPr txBox="1">
            <a:spLocks noGrp="1"/>
          </p:cNvSpPr>
          <p:nvPr>
            <p:ph idx="2" hasCustomPrompt="1"/>
            <p:custDataLst>
              <p:tags r:id="rId5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矩形 14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87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36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7965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indent="-227965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indent="-227965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indent="-227965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indent="-227965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indent="-227965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235200" y="1429200"/>
            <a:ext cx="53424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7965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indent="-227965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indent="-227965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indent="-227965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indent="-227965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indent="-227965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4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1429200"/>
            <a:ext cx="53424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6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矩形 6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89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5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91" name="图片 72" descr="不同颜色的花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62" name="矩形 7"/>
          <p:cNvSpPr/>
          <p:nvPr>
            <p:custDataLst>
              <p:tags r:id="rId3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764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3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矩形 7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93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72" name="正文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80" name="矩形 7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95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82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4" name="副标题"/>
          <p:cNvSpPr txBox="1"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608400" y="1324800"/>
            <a:ext cx="109692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dk1">
                    <a:lumMod val="75000"/>
                    <a:lumOff val="25000"/>
                  </a:schemeClr>
                </a:solidFill>
                <a:latin typeface="+mj-ea"/>
                <a:ea typeface="+mj-ea"/>
                <a:cs typeface="仿宋" panose="02010609060101010101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矩形 14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794" name="矩形 12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97" name="图片 1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2097199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2097201" name="图片 9" descr="背景图案  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2097203" name="图片 13" descr="桌子上放着许多花  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48796" name="标题 8"/>
          <p:cNvSpPr txBox="1">
            <a:spLocks noGrp="1"/>
          </p:cNvSpPr>
          <p:nvPr>
            <p:ph type="title" idx="4" hasCustomPrompt="1"/>
            <p:custDataLst>
              <p:tags r:id="rId10"/>
            </p:custDataLst>
          </p:nvPr>
        </p:nvSpPr>
        <p:spPr>
          <a:xfrm>
            <a:off x="2757805" y="1012190"/>
            <a:ext cx="6718935" cy="2505075"/>
          </a:xfrm>
          <a:prstGeom prst="rect">
            <a:avLst/>
          </a:prstGeom>
          <a:noFill/>
        </p:spPr>
        <p:txBody>
          <a:bodyPr vert="horz" wrap="square" anchor="b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pic>
        <p:nvPicPr>
          <p:cNvPr id="2097205" name="VCG41N473513072" descr="图片包含 游戏机, 动物, 花, 珊瑚  描述已自动生成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 rot="5400000">
            <a:off x="598805" y="5396865"/>
            <a:ext cx="1442085" cy="1479550"/>
          </a:xfrm>
          <a:prstGeom prst="rect">
            <a:avLst/>
          </a:prstGeom>
        </p:spPr>
      </p:pic>
      <p:pic>
        <p:nvPicPr>
          <p:cNvPr id="2097207" name="图片 7" descr="图片包含 昆虫, 动物, 游戏机  描述已自动生成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9945370" y="3087370"/>
            <a:ext cx="1533525" cy="1501775"/>
          </a:xfrm>
          <a:prstGeom prst="rect">
            <a:avLst/>
          </a:prstGeom>
        </p:spPr>
      </p:pic>
      <p:sp>
        <p:nvSpPr>
          <p:cNvPr id="1048798" name="文本占位符 6"/>
          <p:cNvSpPr>
            <a:spLocks noGrp="1"/>
          </p:cNvSpPr>
          <p:nvPr>
            <p:ph type="body" idx="1" hasCustomPrompt="1"/>
            <p:custDataLst>
              <p:tags r:id="rId15"/>
            </p:custDataLst>
          </p:nvPr>
        </p:nvSpPr>
        <p:spPr>
          <a:xfrm>
            <a:off x="4746625" y="4359910"/>
            <a:ext cx="2740660" cy="567055"/>
          </a:xfrm>
          <a:prstGeom prst="round2DiagRect">
            <a:avLst>
              <a:gd name="adj1" fmla="val 0"/>
              <a:gd name="adj2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lt1"/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00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2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4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7.xml" /><Relationship Id="rId13" Type="http://schemas.openxmlformats.org/officeDocument/2006/relationships/image" Target="../media/image6.png" /><Relationship Id="rId14" Type="http://schemas.openxmlformats.org/officeDocument/2006/relationships/tags" Target="../tags/tag98.xml" /><Relationship Id="rId15" Type="http://schemas.openxmlformats.org/officeDocument/2006/relationships/tags" Target="../tags/tag99.xml" /><Relationship Id="rId16" Type="http://schemas.openxmlformats.org/officeDocument/2006/relationships/tags" Target="../tags/tag100.xml" /><Relationship Id="rId17" Type="http://schemas.openxmlformats.org/officeDocument/2006/relationships/tags" Target="../tags/tag101.xml" /><Relationship Id="rId18" Type="http://schemas.openxmlformats.org/officeDocument/2006/relationships/tags" Target="../tags/tag102.xml" /><Relationship Id="rId19" Type="http://schemas.openxmlformats.org/officeDocument/2006/relationships/tags" Target="../tags/tag10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0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6"/>
          <p:cNvSpPr/>
          <p:nvPr>
            <p:custDataLst>
              <p:tags r:id="rId12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53" name="图片 72" descr="不同颜色的花  描述已自动生成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656" name="日期占位符 2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3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4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838200" y="365125"/>
            <a:ext cx="10515600" cy="773393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文本占位符 7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838200" y="1297268"/>
            <a:ext cx="10515600" cy="48796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7939" r:id="rId2"/>
    <p:sldLayoutId id="2147497940" r:id="rId3"/>
    <p:sldLayoutId id="2147497941" r:id="rId4"/>
    <p:sldLayoutId id="2147497942" r:id="rId5"/>
    <p:sldLayoutId id="2147497943" r:id="rId6"/>
    <p:sldLayoutId id="2147497944" r:id="rId7"/>
    <p:sldLayoutId id="2147497945" r:id="rId8"/>
    <p:sldLayoutId id="2147497946" r:id="rId9"/>
    <p:sldLayoutId id="2147497947" r:id="rId10"/>
    <p:sldLayoutId id="2147497948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>
              <a:lumMod val="75000"/>
            </a:schemeClr>
          </a:solidFill>
          <a:latin typeface="+mj-ea"/>
          <a:ea typeface="+mj-ea"/>
          <a:cs typeface="微软雅黑" panose="020b0503020204020204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dk1">
              <a:lumMod val="75000"/>
              <a:lumOff val="25000"/>
            </a:schemeClr>
          </a:solidFill>
          <a:latin typeface="+mj-ea"/>
          <a:ea typeface="+mj-ea"/>
          <a:cs typeface="微软雅黑" panose="020b0503020204020204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14" Type="http://schemas.openxmlformats.org/officeDocument/2006/relationships/tags" Target="../tags/tag121.xml" /><Relationship Id="rId15" Type="http://schemas.openxmlformats.org/officeDocument/2006/relationships/tags" Target="../tags/tag122.xml" /><Relationship Id="rId16" Type="http://schemas.openxmlformats.org/officeDocument/2006/relationships/tags" Target="../tags/tag123.xml" /><Relationship Id="rId17" Type="http://schemas.openxmlformats.org/officeDocument/2006/relationships/tags" Target="../tags/tag124.xml" /><Relationship Id="rId18" Type="http://schemas.openxmlformats.org/officeDocument/2006/relationships/tags" Target="../tags/tag125.xml" /><Relationship Id="rId2" Type="http://schemas.openxmlformats.org/officeDocument/2006/relationships/tags" Target="../tags/tag109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9.xml" /><Relationship Id="rId3" Type="http://schemas.openxmlformats.org/officeDocument/2006/relationships/tags" Target="../tags/tag130.xml" /><Relationship Id="rId4" Type="http://schemas.openxmlformats.org/officeDocument/2006/relationships/tags" Target="../tags/tag131.xml" /><Relationship Id="rId5" Type="http://schemas.openxmlformats.org/officeDocument/2006/relationships/tags" Target="../tags/tag13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Relationship Id="rId7" Type="http://schemas.openxmlformats.org/officeDocument/2006/relationships/tags" Target="../tags/tag138.xml" /><Relationship Id="rId8" Type="http://schemas.openxmlformats.org/officeDocument/2006/relationships/tags" Target="../tags/tag139.xml" /><Relationship Id="rId9" Type="http://schemas.openxmlformats.org/officeDocument/2006/relationships/tags" Target="../tags/tag14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9.xml" /><Relationship Id="rId11" Type="http://schemas.openxmlformats.org/officeDocument/2006/relationships/tags" Target="../tags/tag150.xml" /><Relationship Id="rId12" Type="http://schemas.openxmlformats.org/officeDocument/2006/relationships/tags" Target="../tags/tag151.xml" /><Relationship Id="rId13" Type="http://schemas.openxmlformats.org/officeDocument/2006/relationships/tags" Target="../tags/tag152.xml" /><Relationship Id="rId2" Type="http://schemas.openxmlformats.org/officeDocument/2006/relationships/tags" Target="../tags/tag141.xml" /><Relationship Id="rId3" Type="http://schemas.openxmlformats.org/officeDocument/2006/relationships/tags" Target="../tags/tag142.xml" /><Relationship Id="rId4" Type="http://schemas.openxmlformats.org/officeDocument/2006/relationships/tags" Target="../tags/tag143.xml" /><Relationship Id="rId5" Type="http://schemas.openxmlformats.org/officeDocument/2006/relationships/tags" Target="../tags/tag144.xml" /><Relationship Id="rId6" Type="http://schemas.openxmlformats.org/officeDocument/2006/relationships/tags" Target="../tags/tag145.xml" /><Relationship Id="rId7" Type="http://schemas.openxmlformats.org/officeDocument/2006/relationships/tags" Target="../tags/tag146.xml" /><Relationship Id="rId8" Type="http://schemas.openxmlformats.org/officeDocument/2006/relationships/tags" Target="../tags/tag147.xml" /><Relationship Id="rId9" Type="http://schemas.openxmlformats.org/officeDocument/2006/relationships/tags" Target="../tags/tag14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Relationship Id="rId5" Type="http://schemas.openxmlformats.org/officeDocument/2006/relationships/tags" Target="../tags/tag15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8.xml" /><Relationship Id="rId11" Type="http://schemas.openxmlformats.org/officeDocument/2006/relationships/tags" Target="../tags/tag169.xml" /><Relationship Id="rId12" Type="http://schemas.openxmlformats.org/officeDocument/2006/relationships/tags" Target="../tags/tag170.xml" /><Relationship Id="rId13" Type="http://schemas.openxmlformats.org/officeDocument/2006/relationships/tags" Target="../tags/tag171.xml" /><Relationship Id="rId2" Type="http://schemas.openxmlformats.org/officeDocument/2006/relationships/tags" Target="../tags/tag160.xml" /><Relationship Id="rId3" Type="http://schemas.openxmlformats.org/officeDocument/2006/relationships/tags" Target="../tags/tag161.xml" /><Relationship Id="rId4" Type="http://schemas.openxmlformats.org/officeDocument/2006/relationships/tags" Target="../tags/tag162.xml" /><Relationship Id="rId5" Type="http://schemas.openxmlformats.org/officeDocument/2006/relationships/tags" Target="../tags/tag163.xml" /><Relationship Id="rId6" Type="http://schemas.openxmlformats.org/officeDocument/2006/relationships/tags" Target="../tags/tag164.xml" /><Relationship Id="rId7" Type="http://schemas.openxmlformats.org/officeDocument/2006/relationships/tags" Target="../tags/tag165.xml" /><Relationship Id="rId8" Type="http://schemas.openxmlformats.org/officeDocument/2006/relationships/tags" Target="../tags/tag166.xml" /><Relationship Id="rId9" Type="http://schemas.openxmlformats.org/officeDocument/2006/relationships/tags" Target="../tags/tag16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0.xml" /><Relationship Id="rId11" Type="http://schemas.openxmlformats.org/officeDocument/2006/relationships/tags" Target="../tags/tag181.xml" /><Relationship Id="rId12" Type="http://schemas.openxmlformats.org/officeDocument/2006/relationships/tags" Target="../tags/tag182.xml" /><Relationship Id="rId13" Type="http://schemas.openxmlformats.org/officeDocument/2006/relationships/tags" Target="../tags/tag183.xml" /><Relationship Id="rId14" Type="http://schemas.openxmlformats.org/officeDocument/2006/relationships/tags" Target="../tags/tag184.xml" /><Relationship Id="rId15" Type="http://schemas.openxmlformats.org/officeDocument/2006/relationships/tags" Target="../tags/tag185.xml" /><Relationship Id="rId16" Type="http://schemas.openxmlformats.org/officeDocument/2006/relationships/tags" Target="../tags/tag186.xml" /><Relationship Id="rId17" Type="http://schemas.openxmlformats.org/officeDocument/2006/relationships/tags" Target="../tags/tag187.xml" /><Relationship Id="rId18" Type="http://schemas.openxmlformats.org/officeDocument/2006/relationships/tags" Target="../tags/tag188.xml" /><Relationship Id="rId19" Type="http://schemas.openxmlformats.org/officeDocument/2006/relationships/tags" Target="../tags/tag189.xml" /><Relationship Id="rId2" Type="http://schemas.openxmlformats.org/officeDocument/2006/relationships/tags" Target="../tags/tag172.xml" /><Relationship Id="rId20" Type="http://schemas.openxmlformats.org/officeDocument/2006/relationships/tags" Target="../tags/tag190.xml" /><Relationship Id="rId21" Type="http://schemas.openxmlformats.org/officeDocument/2006/relationships/tags" Target="../tags/tag191.xml" /><Relationship Id="rId3" Type="http://schemas.openxmlformats.org/officeDocument/2006/relationships/tags" Target="../tags/tag173.xml" /><Relationship Id="rId4" Type="http://schemas.openxmlformats.org/officeDocument/2006/relationships/tags" Target="../tags/tag174.xml" /><Relationship Id="rId5" Type="http://schemas.openxmlformats.org/officeDocument/2006/relationships/tags" Target="../tags/tag175.xml" /><Relationship Id="rId6" Type="http://schemas.openxmlformats.org/officeDocument/2006/relationships/tags" Target="../tags/tag176.xml" /><Relationship Id="rId7" Type="http://schemas.openxmlformats.org/officeDocument/2006/relationships/tags" Target="../tags/tag177.xml" /><Relationship Id="rId8" Type="http://schemas.openxmlformats.org/officeDocument/2006/relationships/tags" Target="../tags/tag178.xml" /><Relationship Id="rId9" Type="http://schemas.openxmlformats.org/officeDocument/2006/relationships/tags" Target="../tags/tag17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0.xml" /><Relationship Id="rId11" Type="http://schemas.openxmlformats.org/officeDocument/2006/relationships/tags" Target="../tags/tag201.xml" /><Relationship Id="rId12" Type="http://schemas.openxmlformats.org/officeDocument/2006/relationships/tags" Target="../tags/tag202.xml" /><Relationship Id="rId13" Type="http://schemas.openxmlformats.org/officeDocument/2006/relationships/tags" Target="../tags/tag203.xml" /><Relationship Id="rId14" Type="http://schemas.openxmlformats.org/officeDocument/2006/relationships/tags" Target="../tags/tag204.xml" /><Relationship Id="rId15" Type="http://schemas.openxmlformats.org/officeDocument/2006/relationships/tags" Target="../tags/tag205.xml" /><Relationship Id="rId16" Type="http://schemas.openxmlformats.org/officeDocument/2006/relationships/tags" Target="../tags/tag206.xml" /><Relationship Id="rId17" Type="http://schemas.openxmlformats.org/officeDocument/2006/relationships/tags" Target="../tags/tag207.xml" /><Relationship Id="rId18" Type="http://schemas.openxmlformats.org/officeDocument/2006/relationships/tags" Target="../tags/tag208.xml" /><Relationship Id="rId19" Type="http://schemas.openxmlformats.org/officeDocument/2006/relationships/tags" Target="../tags/tag209.xml" /><Relationship Id="rId2" Type="http://schemas.openxmlformats.org/officeDocument/2006/relationships/tags" Target="../tags/tag192.xml" /><Relationship Id="rId20" Type="http://schemas.openxmlformats.org/officeDocument/2006/relationships/tags" Target="../tags/tag210.xml" /><Relationship Id="rId21" Type="http://schemas.openxmlformats.org/officeDocument/2006/relationships/tags" Target="../tags/tag211.xml" /><Relationship Id="rId3" Type="http://schemas.openxmlformats.org/officeDocument/2006/relationships/tags" Target="../tags/tag193.xml" /><Relationship Id="rId4" Type="http://schemas.openxmlformats.org/officeDocument/2006/relationships/tags" Target="../tags/tag194.xml" /><Relationship Id="rId5" Type="http://schemas.openxmlformats.org/officeDocument/2006/relationships/tags" Target="../tags/tag195.xml" /><Relationship Id="rId6" Type="http://schemas.openxmlformats.org/officeDocument/2006/relationships/tags" Target="../tags/tag196.xml" /><Relationship Id="rId7" Type="http://schemas.openxmlformats.org/officeDocument/2006/relationships/tags" Target="../tags/tag197.xml" /><Relationship Id="rId8" Type="http://schemas.openxmlformats.org/officeDocument/2006/relationships/tags" Target="../tags/tag198.xml" /><Relationship Id="rId9" Type="http://schemas.openxmlformats.org/officeDocument/2006/relationships/tags" Target="../tags/tag19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0.xml" /><Relationship Id="rId11" Type="http://schemas.openxmlformats.org/officeDocument/2006/relationships/tags" Target="../tags/tag221.xml" /><Relationship Id="rId12" Type="http://schemas.openxmlformats.org/officeDocument/2006/relationships/tags" Target="../tags/tag222.xml" /><Relationship Id="rId13" Type="http://schemas.openxmlformats.org/officeDocument/2006/relationships/tags" Target="../tags/tag223.xml" /><Relationship Id="rId14" Type="http://schemas.openxmlformats.org/officeDocument/2006/relationships/tags" Target="../tags/tag224.xml" /><Relationship Id="rId15" Type="http://schemas.openxmlformats.org/officeDocument/2006/relationships/tags" Target="../tags/tag225.xml" /><Relationship Id="rId16" Type="http://schemas.openxmlformats.org/officeDocument/2006/relationships/tags" Target="../tags/tag226.xml" /><Relationship Id="rId17" Type="http://schemas.openxmlformats.org/officeDocument/2006/relationships/tags" Target="../tags/tag227.xml" /><Relationship Id="rId18" Type="http://schemas.openxmlformats.org/officeDocument/2006/relationships/tags" Target="../tags/tag228.xml" /><Relationship Id="rId19" Type="http://schemas.openxmlformats.org/officeDocument/2006/relationships/tags" Target="../tags/tag229.xml" /><Relationship Id="rId2" Type="http://schemas.openxmlformats.org/officeDocument/2006/relationships/tags" Target="../tags/tag212.xml" /><Relationship Id="rId20" Type="http://schemas.openxmlformats.org/officeDocument/2006/relationships/tags" Target="../tags/tag230.xml" /><Relationship Id="rId21" Type="http://schemas.openxmlformats.org/officeDocument/2006/relationships/tags" Target="../tags/tag231.xml" /><Relationship Id="rId22" Type="http://schemas.openxmlformats.org/officeDocument/2006/relationships/tags" Target="../tags/tag232.xml" /><Relationship Id="rId23" Type="http://schemas.openxmlformats.org/officeDocument/2006/relationships/tags" Target="../tags/tag233.xml" /><Relationship Id="rId24" Type="http://schemas.openxmlformats.org/officeDocument/2006/relationships/tags" Target="../tags/tag234.xml" /><Relationship Id="rId25" Type="http://schemas.openxmlformats.org/officeDocument/2006/relationships/tags" Target="../tags/tag235.xml" /><Relationship Id="rId26" Type="http://schemas.openxmlformats.org/officeDocument/2006/relationships/tags" Target="../tags/tag236.xml" /><Relationship Id="rId27" Type="http://schemas.openxmlformats.org/officeDocument/2006/relationships/tags" Target="../tags/tag237.xml" /><Relationship Id="rId28" Type="http://schemas.openxmlformats.org/officeDocument/2006/relationships/tags" Target="../tags/tag238.xml" /><Relationship Id="rId29" Type="http://schemas.openxmlformats.org/officeDocument/2006/relationships/tags" Target="../tags/tag239.xml" /><Relationship Id="rId3" Type="http://schemas.openxmlformats.org/officeDocument/2006/relationships/tags" Target="../tags/tag213.xml" /><Relationship Id="rId30" Type="http://schemas.openxmlformats.org/officeDocument/2006/relationships/tags" Target="../tags/tag240.xml" /><Relationship Id="rId4" Type="http://schemas.openxmlformats.org/officeDocument/2006/relationships/tags" Target="../tags/tag214.xml" /><Relationship Id="rId5" Type="http://schemas.openxmlformats.org/officeDocument/2006/relationships/tags" Target="../tags/tag215.xml" /><Relationship Id="rId6" Type="http://schemas.openxmlformats.org/officeDocument/2006/relationships/tags" Target="../tags/tag216.xml" /><Relationship Id="rId7" Type="http://schemas.openxmlformats.org/officeDocument/2006/relationships/tags" Target="../tags/tag217.xml" /><Relationship Id="rId8" Type="http://schemas.openxmlformats.org/officeDocument/2006/relationships/tags" Target="../tags/tag218.xml" /><Relationship Id="rId9" Type="http://schemas.openxmlformats.org/officeDocument/2006/relationships/tags" Target="../tags/tag21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41.xml" /><Relationship Id="rId3" Type="http://schemas.openxmlformats.org/officeDocument/2006/relationships/tags" Target="../tags/tag242.xml" /><Relationship Id="rId4" Type="http://schemas.openxmlformats.org/officeDocument/2006/relationships/tags" Target="../tags/tag24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8031100052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杨梅树的繁殖与养护经验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4"/>
            <p:custDataLst>
              <p:tags r:id="rId4"/>
            </p:custDataLst>
          </p:nvPr>
        </p:nvSpPr>
        <p:spPr>
          <a:xfrm>
            <a:off x="2757170" y="4084955"/>
            <a:ext cx="6719570" cy="352425"/>
          </a:xfrm>
        </p:spPr>
        <p:txBody>
          <a:bodyPr/>
          <a:lstStyle/>
          <a:p>
            <a:r>
              <a:rPr lang="zh-CN" altLang="en-US"/>
              <a:t>XX,XX</a:t>
            </a:r>
            <a:endParaRPr lang="zh-CN" altLang="en-US"/>
          </a:p>
        </p:txBody>
      </p:sp>
      <p:sp>
        <p:nvSpPr>
          <p:cNvPr id="1048652" name="文本占位符 8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汇报人：</a:t>
            </a:r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XX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 1"/>
          <p:cNvSpPr>
            <a:spLocks noGrp="1"/>
          </p:cNvSpPr>
          <p:nvPr>
            <p:ph type="title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24" name="圆角矩形 11"/>
          <p:cNvSpPr/>
          <p:nvPr>
            <p:custDataLst>
              <p:tags r:id="rId3"/>
            </p:custDataLst>
          </p:nvPr>
        </p:nvSpPr>
        <p:spPr>
          <a:xfrm>
            <a:off x="1069975" y="206502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26" name="对角圆角矩形 14"/>
          <p:cNvSpPr/>
          <p:nvPr>
            <p:custDataLst>
              <p:tags r:id="rId4"/>
            </p:custDataLst>
          </p:nvPr>
        </p:nvSpPr>
        <p:spPr>
          <a:xfrm flipH="1">
            <a:off x="842645" y="205486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01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28" name="TextBox 8"/>
          <p:cNvSpPr txBox="1"/>
          <p:nvPr>
            <p:custDataLst>
              <p:tags r:id="rId5"/>
            </p:custDataLst>
          </p:nvPr>
        </p:nvSpPr>
        <p:spPr>
          <a:xfrm>
            <a:off x="1967230" y="2252980"/>
            <a:ext cx="406781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繁殖杨梅树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30" name="圆角矩形 16"/>
          <p:cNvSpPr/>
          <p:nvPr>
            <p:custDataLst>
              <p:tags r:id="rId6"/>
            </p:custDataLst>
          </p:nvPr>
        </p:nvSpPr>
        <p:spPr>
          <a:xfrm>
            <a:off x="6868160" y="206502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32" name="对角圆角矩形 18"/>
          <p:cNvSpPr/>
          <p:nvPr>
            <p:custDataLst>
              <p:tags r:id="rId7"/>
            </p:custDataLst>
          </p:nvPr>
        </p:nvSpPr>
        <p:spPr>
          <a:xfrm flipH="1">
            <a:off x="6640830" y="205486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02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34" name="TextBox 8"/>
          <p:cNvSpPr txBox="1"/>
          <p:nvPr>
            <p:custDataLst>
              <p:tags r:id="rId8"/>
            </p:custDataLst>
          </p:nvPr>
        </p:nvSpPr>
        <p:spPr>
          <a:xfrm>
            <a:off x="7765415" y="2252980"/>
            <a:ext cx="4068445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养护杨梅树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36" name="圆角矩形 22"/>
          <p:cNvSpPr/>
          <p:nvPr>
            <p:custDataLst>
              <p:tags r:id="rId9"/>
            </p:custDataLst>
          </p:nvPr>
        </p:nvSpPr>
        <p:spPr>
          <a:xfrm>
            <a:off x="1069975" y="331216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38" name="对角圆角矩形 24"/>
          <p:cNvSpPr/>
          <p:nvPr>
            <p:custDataLst>
              <p:tags r:id="rId10"/>
            </p:custDataLst>
          </p:nvPr>
        </p:nvSpPr>
        <p:spPr>
          <a:xfrm flipH="1">
            <a:off x="842645" y="330327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03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0" name="TextBox 8"/>
          <p:cNvSpPr txBox="1"/>
          <p:nvPr>
            <p:custDataLst>
              <p:tags r:id="rId11"/>
            </p:custDataLst>
          </p:nvPr>
        </p:nvSpPr>
        <p:spPr>
          <a:xfrm>
            <a:off x="1967230" y="3500120"/>
            <a:ext cx="408813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病虫害防治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2" name="圆角矩形 26"/>
          <p:cNvSpPr/>
          <p:nvPr>
            <p:custDataLst>
              <p:tags r:id="rId12"/>
            </p:custDataLst>
          </p:nvPr>
        </p:nvSpPr>
        <p:spPr>
          <a:xfrm>
            <a:off x="6868795" y="331216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44" name="对角圆角矩形 27"/>
          <p:cNvSpPr/>
          <p:nvPr>
            <p:custDataLst>
              <p:tags r:id="rId13"/>
            </p:custDataLst>
          </p:nvPr>
        </p:nvSpPr>
        <p:spPr>
          <a:xfrm flipH="1">
            <a:off x="6641465" y="330327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04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6" name="TextBox 8"/>
          <p:cNvSpPr txBox="1"/>
          <p:nvPr>
            <p:custDataLst>
              <p:tags r:id="rId14"/>
            </p:custDataLst>
          </p:nvPr>
        </p:nvSpPr>
        <p:spPr>
          <a:xfrm>
            <a:off x="7766050" y="3500120"/>
            <a:ext cx="4068445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采收和加工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8" name="圆角矩形 79"/>
          <p:cNvSpPr/>
          <p:nvPr>
            <p:custDataLst>
              <p:tags r:id="rId15"/>
            </p:custDataLst>
          </p:nvPr>
        </p:nvSpPr>
        <p:spPr>
          <a:xfrm>
            <a:off x="3969385" y="456057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50" name="对角圆角矩形 80"/>
          <p:cNvSpPr/>
          <p:nvPr>
            <p:custDataLst>
              <p:tags r:id="rId16"/>
            </p:custDataLst>
          </p:nvPr>
        </p:nvSpPr>
        <p:spPr>
          <a:xfrm flipH="1">
            <a:off x="3742055" y="455168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05</a:t>
            </a:r>
            <a:endParaRPr lang="en-US" altLang="zh-CN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52" name="TextBox 8"/>
          <p:cNvSpPr txBox="1"/>
          <p:nvPr>
            <p:custDataLst>
              <p:tags r:id="rId17"/>
            </p:custDataLst>
          </p:nvPr>
        </p:nvSpPr>
        <p:spPr>
          <a:xfrm>
            <a:off x="4866640" y="4748530"/>
            <a:ext cx="408813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提高杨梅产量和品质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</p:spTree>
    <p:custDataLst>
      <p:tags r:id="rId1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88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繁殖杨梅树</a:t>
            </a:r>
            <a:endParaRPr lang="zh-CN" altLang="en-US"/>
          </a:p>
        </p:txBody>
      </p:sp>
      <p:sp>
        <p:nvSpPr>
          <p:cNvPr id="1048890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34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选择合适的繁殖方式</a:t>
            </a:r>
            <a:endParaRPr lang="zh-CN" altLang="en-US"/>
          </a:p>
        </p:txBody>
      </p:sp>
      <p:sp>
        <p:nvSpPr>
          <p:cNvPr id="1048936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播种繁殖：适合大量繁殖，操作简单，但生长较慢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8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扦插繁殖：适合少量繁殖，成活率高，生长较快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0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嫁接繁殖：适合品种改良，能保持母本的优良性状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2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分株繁殖：适合家庭园艺，操作简单，成活率高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8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采摘和保存种子</a:t>
            </a:r>
            <a:endParaRPr lang="zh-CN" altLang="en-US"/>
          </a:p>
        </p:txBody>
      </p:sp>
      <p:sp>
        <p:nvSpPr>
          <p:cNvPr id="1048984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86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88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90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92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种子选择：选择健康、成熟的种子，确保发芽率高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94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采摘时间：选择在秋季或春季采摘杨梅树的种子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96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保存方法：将种子晾干后，存放在干燥、通风的地方，避免潮湿和霉变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98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注意事项：避免种子受到虫蛀或鼠害，定期检查保存情况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38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播种和育苗</a:t>
            </a:r>
            <a:endParaRPr lang="zh-CN" altLang="en-US"/>
          </a:p>
        </p:txBody>
      </p:sp>
      <p:sp>
        <p:nvSpPr>
          <p:cNvPr id="1049040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2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4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种子采集和处理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6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8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0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播种时间：春季或秋季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2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4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6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播种方法：条播或点播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8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0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2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苗期管理：除草、施肥和病虫害防治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0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移栽和定植</a:t>
            </a:r>
            <a:endParaRPr lang="zh-CN" altLang="en-US"/>
          </a:p>
        </p:txBody>
      </p:sp>
      <p:sp>
        <p:nvSpPr>
          <p:cNvPr id="1049104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移栽时间：春季萌芽前或秋季落叶后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6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移栽方法：带土球移植，保持根系完整，适当修剪枝叶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8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定植要求：选择排水良好、土层深厚、肥力适中的地块，栽植深度适宜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0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定植后管理：及时浇足定根水，做好遮荫防晒措施，定期检查成活情况并及时补植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50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养护杨梅树</a:t>
            </a:r>
            <a:endParaRPr lang="zh-CN" altLang="en-US"/>
          </a:p>
        </p:txBody>
      </p:sp>
      <p:sp>
        <p:nvSpPr>
          <p:cNvPr id="1049152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96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土壤管理</a:t>
            </a:r>
            <a:endParaRPr lang="zh-CN" altLang="en-US"/>
          </a:p>
        </p:txBody>
      </p:sp>
      <p:sp>
        <p:nvSpPr>
          <p:cNvPr id="1049198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0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02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4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06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8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10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2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14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每年进行2-3次松土，以增加土壤的透气性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16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适时施肥，以有机肥为主，保持土壤肥力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18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选择适宜的土壤类型，如砂质壤土或砾质壤土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20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土壤pH值应保持在5.5-6.5之间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60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施肥管理</a:t>
            </a:r>
            <a:endParaRPr lang="zh-CN" altLang="en-US"/>
          </a:p>
        </p:txBody>
      </p:sp>
      <p:sp>
        <p:nvSpPr>
          <p:cNvPr id="104926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6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8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4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6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施肥时间：春季萌芽前和秋季果实采收后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8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施肥方法：采用沟施或穴施，深度在根系分布层以下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8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6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8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4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6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施肥量：根据树龄、树势和土壤肥力确定，适量增减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0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肥料种类：有机肥为主，适当搭配化肥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40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水分管理</a:t>
            </a:r>
            <a:endParaRPr lang="zh-CN" altLang="en-US"/>
          </a:p>
        </p:txBody>
      </p:sp>
      <p:sp>
        <p:nvSpPr>
          <p:cNvPr id="104934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6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8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4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6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浇水频率：根据季节和气候条件，定期为杨梅树浇水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6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排水：避免土壤积水，及时排水以防根系腐烂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6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6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8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4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6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喷水：在干燥的气候下，可适当喷水增加空气湿度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8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浇水量：每次浇水要浇透，保持土壤湿润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20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修剪和整形</a:t>
            </a:r>
            <a:endParaRPr lang="zh-CN" altLang="en-US"/>
          </a:p>
        </p:txBody>
      </p:sp>
      <p:sp>
        <p:nvSpPr>
          <p:cNvPr id="1049422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424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426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428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430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32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434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436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38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40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442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444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46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48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50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52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54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56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58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修剪时间：春季和秋季是最佳修剪时间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0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注意事项：修剪时应注意保持树形美观，避免过度修剪造成伤害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2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整形方式：自然形、圆头形、塔形等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4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修剪方法：轻剪、重剪、疏剪、缩剪等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04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病虫害防治</a:t>
            </a:r>
            <a:endParaRPr lang="zh-CN" altLang="en-US"/>
          </a:p>
        </p:txBody>
      </p:sp>
      <p:sp>
        <p:nvSpPr>
          <p:cNvPr id="1049506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https://d.book118.com/868031100052006035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内容"/>
  <p:tag name="KSO_WM_UNIT_TYPE" val="a"/>
  <p:tag name="KSO_WM_UNIT_VALUE" val="18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EXT_FILL_FORE_SCHEMECOLOR_INDEX" val="6"/>
  <p:tag name="KSO_WM_UNIT_TEXT_FILL_FORE_SCHEMECOLOR_INDEX_BRIGHTNESS" val="0"/>
  <p:tag name="KSO_WM_UNIT_TEXT_FILL_TYPE" val="1"/>
  <p:tag name="KSO_WM_UNIT_TYPE" val="b"/>
  <p:tag name="KSO_WM_UNIT_VALUE" val="32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2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3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7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5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添加文本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添加文本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6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7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8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9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0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感谢您的观看"/>
  <p:tag name="KSO_WM_UNIT_TYPE" val="a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0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内容"/>
  <p:tag name="KSO_WM_UNIT_TYPE" val="a"/>
  <p:tag name="KSO_WM_UNIT_VALUE" val="18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EXT_FILL_FORE_SCHEMECOLOR_INDEX" val="6"/>
  <p:tag name="KSO_WM_UNIT_TEXT_FILL_FORE_SCHEMECOLOR_INDEX_BRIGHTNESS" val="0"/>
  <p:tag name="KSO_WM_UNIT_TEXT_FILL_TYPE" val="1"/>
  <p:tag name="KSO_WM_UNIT_TYPE" val="b"/>
  <p:tag name="KSO_WM_UNIT_VALUE" val="32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custom2023091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108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  <p:tag name="KSO_WM_TEMPLATE_THUMBS_INDEX" val="1、9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7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1_1"/>
  <p:tag name="KSO_WM_UNIT_INDEX" val="1_1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2_1"/>
  <p:tag name="KSO_WM_UNIT_INDEX" val="1_2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3_1"/>
  <p:tag name="KSO_WM_UNIT_INDEX" val="1_3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4_1"/>
  <p:tag name="KSO_WM_UNIT_INDEX" val="1_4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5_1"/>
  <p:tag name="KSO_WM_UNIT_INDEX" val="1_5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2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5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1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128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2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159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3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243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24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90">
      <a:dk1>
        <a:srgbClr val="000000"/>
      </a:dk1>
      <a:lt1>
        <a:srgbClr val="FFFFFF"/>
      </a:lt1>
      <a:dk2>
        <a:srgbClr val="233D31"/>
      </a:dk2>
      <a:lt2>
        <a:srgbClr val="FFFCF2"/>
      </a:lt2>
      <a:accent1>
        <a:srgbClr val="305242"/>
      </a:accent1>
      <a:accent2>
        <a:srgbClr val="526435"/>
      </a:accent2>
      <a:accent3>
        <a:srgbClr val="747628"/>
      </a:accent3>
      <a:accent4>
        <a:srgbClr val="97881A"/>
      </a:accent4>
      <a:accent5>
        <a:srgbClr val="B99A0D"/>
      </a:accent5>
      <a:accent6>
        <a:srgbClr val="DBAC00"/>
      </a:accent6>
      <a:hlink>
        <a:srgbClr val="0563C1"/>
      </a:hlink>
      <a:folHlink>
        <a:srgbClr val="954F72"/>
      </a:folHlink>
    </a:clrScheme>
    <a:fontScheme name="稻壳儿-常规宋体05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2"/>
        </a:solidFill>
        <a:ln>
          <a:noFill/>
          <a:prstDash val="solid"/>
        </a:ln>
      </a:spPr>
      <a:bodyPr anchor="ctr" rtlCol="0" wrap="square">
        <a:noAutofit/>
      </a:bodyPr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14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微软雅黑</vt:lpstr>
      <vt:lpstr>Wingdings</vt:lpstr>
      <vt:lpstr>仿宋</vt:lpstr>
      <vt:lpstr>Calibri Light</vt:lpstr>
      <vt:lpstr>宋体</vt:lpstr>
      <vt:lpstr>Office Theme</vt:lpstr>
      <vt:lpstr>杨梅树的繁殖与养护经验</vt:lpstr>
      <vt:lpstr>目录</vt:lpstr>
      <vt:lpstr>繁殖杨梅树</vt:lpstr>
      <vt:lpstr>选择合适的繁殖方式</vt:lpstr>
      <vt:lpstr>采摘和保存种子</vt:lpstr>
      <vt:lpstr>播种和育苗</vt:lpstr>
      <vt:lpstr>移栽和定植</vt:lpstr>
      <vt:lpstr>养护杨梅树</vt:lpstr>
      <vt:lpstr>土壤管理</vt:lpstr>
      <vt:lpstr>施肥管理</vt:lpstr>
      <vt:lpstr>水分管理</vt:lpstr>
      <vt:lpstr>修剪和整形</vt:lpstr>
      <vt:lpstr>病虫害防治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2024-09-14T03:43:11.961</cp:lastPrinted>
  <dcterms:created xsi:type="dcterms:W3CDTF">2024-09-13T19:43:11Z</dcterms:created>
  <dcterms:modified xsi:type="dcterms:W3CDTF">2024-09-13T19:43:14Z</dcterms:modified>
</cp:coreProperties>
</file>