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4F388-E391-4E12-82AB-19F6CEC1E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CD54D-1292-4E7F-92BA-59EAB5559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92881-6604-4C31-BD6F-55BB5E7D4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22F0B-4020-4A95-A2C8-7CA024968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8B4BE-605A-4ACD-8D4C-0BD687939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D95E56-8607-48F2-8B91-EF12B6BE9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B40F07-2D12-48B4-94CD-A5F5CCE89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3349C-D146-493D-8D02-42BCD2B2F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7CB51-DA53-4938-BE25-E2C3CE0DC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B1A77-5156-4821-A44B-282E40A1C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69025-C07E-4147-9590-8E1D489DC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34000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壁画保护方案研究与实施\n## 1.壁画保护的重要性及现状分析\n### 1.1壁画保护的历史价值与文化意义\n### 1.2壁画保护面临的现状与挑战\n### 1.3国内外壁画保护的经验与启示\n## 2.壁画保护方案的基本原则与方法\n### 2.1壁画保护方案的制定原则与依据\n### 2.2壁画保护技术的方法与选择\n### 2.3壁画保护方案的实施与监测\n## 3.壁画保护方案的具体内容与措施\n### 3.1壁画环境保护与控制\n### 3.2壁画本体保护与修复\n### 3.3壁画保护管理的组织与制度\n## 4.壁画保护方案的实施与评估\n### 4.1壁画保护方案的实施步骤与流程\n### 4.2壁画保护方案的实施效果评估\n### 4.3壁画保护方案的调整与优化\n## 5.壁画保护方案的未来发展趋势与展望\n### 5.1壁画保护技术的创新与发展\n### 5.2壁画保护理念的转变与提升\n### 5.3壁画保护与国际合作的深化与拓展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壁画保护方案研究与实施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壁画保护的重要性及现状分析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壁画是历史文化的载体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反映当时的社会生活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记录历史事件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展示艺术成就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壁画是艺术的瑰宝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独特的艺术表现形式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丰富的艺术手法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高度的艺术价值</a:t>
                </a:r>
                <a:endParaRPr/>
              </a:p>
            </p:txBody>
          </p:sp>
          <p:pic>
            <p:nvPicPr>
              <p:cNvPr id="1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壁画是民族的瑰宝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体现民族风貌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传承民族文化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弘扬民族精神</a:t>
                </a:r>
                <a:endParaRPr/>
              </a:p>
            </p:txBody>
          </p:sp>
          <p:pic>
            <p:nvPicPr>
              <p:cNvPr id="1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壁画保护的历史价值与文化意义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忽视壁画的价值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缺乏保护知识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忽视保护措施</a:t>
                </a:r>
                <a:endParaRPr/>
              </a:p>
            </p:txBody>
          </p:sp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壁画保护意识薄弱</a:t>
                </a:r>
                <a:endParaRPr/>
              </a:p>
            </p:txBody>
          </p:sp>
        </p:grpSp>
        <p:grpSp>
          <p:nvGrpSpPr>
            <p:cNvPr id="19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保护方法单一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保护设备简陋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保护效果不佳</a:t>
                </a:r>
                <a:endParaRPr/>
              </a:p>
            </p:txBody>
          </p:sp>
          <p:sp>
            <p:nvSpPr>
              <p:cNvPr id="19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壁画保护技术落后</a:t>
                </a:r>
                <a:endParaRPr/>
              </a:p>
            </p:txBody>
          </p:sp>
          <p:sp>
            <p:nvSpPr>
              <p:cNvPr id="19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管理体制不完善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管理人员不足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保护资金缺乏</a:t>
                </a:r>
                <a:endParaRPr/>
              </a:p>
            </p:txBody>
          </p:sp>
          <p:sp>
            <p:nvSpPr>
              <p:cNvPr id="19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壁画保护管理不善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壁画保护面临的现状与挑战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0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0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0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制定保护法规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建立保护机构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开展保护研究</a:t>
                </a:r>
                <a:endParaRPr/>
              </a:p>
            </p:txBody>
          </p:sp>
          <p:sp>
            <p:nvSpPr>
              <p:cNvPr id="20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国内壁画保护经验</a:t>
                </a:r>
                <a:endParaRPr/>
              </a:p>
            </p:txBody>
          </p:sp>
        </p:grpSp>
        <p:grpSp>
          <p:nvGrpSpPr>
            <p:cNvPr id="21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国外壁画保护经验</a:t>
                </a:r>
                <a:endParaRPr/>
              </a:p>
            </p:txBody>
          </p:sp>
          <p:sp>
            <p:nvSpPr>
              <p:cNvPr id="21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制定保护政策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加大资金投入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开展国际合作</a:t>
                </a:r>
                <a:endParaRPr/>
              </a:p>
            </p:txBody>
          </p:sp>
        </p:grpSp>
        <p:grpSp>
          <p:nvGrpSpPr>
            <p:cNvPr id="21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1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启示</a:t>
                </a:r>
                <a:endParaRPr/>
              </a:p>
            </p:txBody>
          </p:sp>
          <p:sp>
            <p:nvSpPr>
              <p:cNvPr id="21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提高保护意识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发展保护技术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完善保护管理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国内外壁画保护的经验与启示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壁画保护方案的基本原则与方法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制定原则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尊重历史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科学管理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制定依据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壁画价值评估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壁画现状调查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保护技术选择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壁画保护方案的制定原则与依据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壁画保护技术的方法与选择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保护技术方法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清洗与除污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加固与修复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环境控制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技术选择依据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壁画类型与特点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壁画保护需求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技术可行性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壁画保护方案的实施与监测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方案实施步骤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制定保护计划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组织保护实施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开展效果评估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方案监测方法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数据分析与处理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壁画保护方案的具体内容与措施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环境监测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温度与湿度监测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空气质量监测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光照与紫外线监测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环境控制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调节温度与湿度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控制污染源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提高光照与紫外线防护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壁画环境保护与控制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https://d.book118.com/868034000121006037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壁画保护方案研究与实施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2024-09-17T18:14:28.529</cp:lastPrinted>
  <dcterms:created xsi:type="dcterms:W3CDTF">2024-09-17T10:14:28Z</dcterms:created>
  <dcterms:modified xsi:type="dcterms:W3CDTF">2024-09-17T10:14:30Z</dcterms:modified>
</cp:coreProperties>
</file>