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0816F-3067-41A0-8709-A5F0B3FC5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8AD0A-7A2C-42DA-BDEC-998858809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4D363-B105-4F4C-8620-3606AFBF8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DBDA4-84F4-4084-A2EB-7337311A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A26569-DDF4-4B9F-B2EF-FDD9C9731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2DCD2-274E-4A30-9310-33512A78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A7011-3B5D-4CC1-8DDF-FCC556F8F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A8779-57C9-45D6-A092-A19EB853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0925A-6E60-4ABE-90A7-36BF2EE04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0C93A-1C49-4642-9C2B-092BCDCD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17834-0CE9-4F3B-92E9-A967706D0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4025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企业组织架构调整优化方案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企业组织架构现状分析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组织变革管理与员工沟通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随着市场竞争的加剧，企业需要不断调整自身组织架构以更好地适应市场变化，抓住市场机遇。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优化组织架构可以降低企业运营成本，提高运营效率，从而增强企业竞争力。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通过组织架构调整，企业可以更好地整合资源，发挥协同效应，推动企业战略目标的实现。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调整优化的必要性和重要性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市场环境的不断变化要求企业必须具备快速响应能力，调整优化组织架构可以帮助企业更好地应对市场挑战。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优化组织架构可以提升企业整体的组织能力，包括决策能力、执行能力、创新能力等，从而更好地支撑企业战略发展。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激发员工活力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合理的组织架构能够激发员工的积极性和创造力，提高员工满意度和忠诚度，从而为企业创造更大的价值。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企业组织架构现状分析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当前企业采用职能型组织架构，各部门分工明确，但跨部门协作较少。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企业层级较多，决策传导较慢，且存在一定程度的信息失真。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层级结构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企业按照业务流程设置了多个部门，但部分部门职责重叠，资源利用效率有待提高。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现有组织架构概述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各部门间沟通不足，协作效率低下，难以形成合力。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228" r="332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层级过多导致决策传导缓慢，无法迅速响应市场变化。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053" r="290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部门间职责重叠，造成人力、物力等资源浪费。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员工需求汇总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员工希望企业能够优化组织架构，减少层级，加强跨部门协作，提高决策效率。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通过员工满意度调查发现，员工对跨部门协作、决策效率等方面存在不满。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员工建议企业引入矩阵式组织架构，加强项目管理和跨部门协作，同时优化层级结构，提高决策效率。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员工反馈与需求分析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组织架构调整优化方案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组织架构扁平化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梳理现有业务流程，消除浪费和不必要的环节，提高工作效率。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构建灵活的组织结构，适应市场变化和业务需求。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组织结构柔性化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整体调整方案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生产制造部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各部门职能优化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强化市场研究、品牌推广和客户关系管理职能，提高市场占有率和客户满意度。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加强技术创新和产品研发能力，推动企业技术进步和产业升级。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提高生产效率、降低成本、优化生产流程，确保产品质量和交货期。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完善人才选拔、培训和激励机制，提高员工素质和企业绩效。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人员优化配置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通过内部选拔和外部招聘，为关键岗位配置优秀人才，提高整体工作效能。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岗位轮换与培训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实施岗位轮换制度，培养员工多元化技能；加强员工培训，提升员工综合素质和业务能力。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关键岗位设定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根据企业战略目标和业务需求，设定关键岗位，明确岗位职责和任职要求。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关键岗位设置与人员配置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实施计划和时间表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https://d.book118.com/868034025127006026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2024-09-04T08:36:25.863</cp:lastPrinted>
  <dcterms:created xsi:type="dcterms:W3CDTF">2024-09-04T00:36:25Z</dcterms:created>
  <dcterms:modified xsi:type="dcterms:W3CDTF">2024-09-04T00:36:28Z</dcterms:modified>
</cp:coreProperties>
</file>