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30129-A39E-4BD9-B729-F236A118C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88A19-F227-4AA2-9463-5D6925DCF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BDACE-74EC-4F63-8022-54B0B4E17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2919C-7DE3-4716-BFE6-1BDF80DC4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66ED56-63C5-49FA-98C5-182066FB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ADEB0-1B31-43B9-991E-171AF73A1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7D7F20-85CB-4787-B1C0-F6E983CCE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07F49-E568-43E8-93E7-6E1B7D7A2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A0AF5-2011-4F70-99DA-6C9A11091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D31A5-AB18-4CFE-B02D-F15ACC4B8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57ECB-2BBB-488D-B86B-3CD72FC24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35061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学生社团的工作总结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社团活动回顾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社团成员发展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社团管理与运营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社团对外交流与合作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社团工作反思与展望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学生社团作为学校教育的重要组成部分，致力于培养学生的领导力、团队合作精神和创新能力等综合素质。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学生社团通过开展各种形式的活动，为校园文化生活注入了新的活力和色彩，促进了校园文化的多样性和包容性。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丰富校园文化生活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参与学生社团可以帮助学生发掘自己的潜力和兴趣，提升自信心和自我认知，为未来的职业生涯和个人发展打下基础。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促进学生个人成长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简要介绍学生社团在本学期内开展的主要活动和项目，包括活动类型、参与人数、活动效果等。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社团活动概述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重点展示学生社团在本学期内取得的工作成果和业绩，如获得的奖项、荣誉、媒体报道等。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社团工作成果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对社团成员在本学期内的表现进行简要评价，包括成员参与度、贡献度、团队协作等方面。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社团成员表现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简要介绍学生社团在下个学期的工作计划和目标，包括拟开展的活动、项目、预期成果等。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社团活动回顾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迎新晚会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为新生举办了一场精彩的迎新晚会，展示了社团的多样性和活力。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学术讲座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邀请了校内外知名专家学者，举办了多场学术讲座，拓宽了同学们的视野。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社团活动日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组织了一次社团活动日，各社团纷纷展示自己的特色活动，增进了社团之间的交流与合作。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体育比赛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举办了多场体育比赛，如篮球、足球等，增强了同学们的身体素质和团队合作精神。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本学期主要活动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成员参与度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大部分社团成员都能积极参与社团活动，出勤率较高。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通过海报、微信公众号等多种方式进行活动宣传，吸引了更多同学参与。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校外合作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与校外企业和机构建立了合作关系，为社团活动提供了更多的资源和支持。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本学期社团活动的目标基本达成，各项活动都取得了预期的效果。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目标达成度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通过问卷调查和面对面交流，了解到大部分社团成员对社团活动表示满意。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成员满意度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社团活动的宣传和推广在社会上产生了一定的影响力，提高了学校的知名度。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针对活动中存在的问题和不足，提出了改进建议，如加强活动组织、提高活动质量等。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社团成员发展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通过校园宣传、社交媒体、线下活动等多种方式进行广泛招募，吸引更多潜在成员。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招募渠道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制定明确的选拔标准，包括面试、笔试、才艺展示等环节，确保选拔出符合社团需求的优秀成员。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公开透明的选拔流程，让每位参与者了解选拔的各个环节和评判标准，确保选拔的公正性。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成员招募与选拔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根据社团特点和成员需求，制定个性化的培训计划，包括技能培训、团队协作、领导力培养等方面。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采用线上课程、线下实践、工作坊等多种形式进行培训，提高成员的参与度和学习效果。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定期对培训效果进行评估，收集成员反馈，及时调整培训计划和内容，确保培训质量。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成员培训与提升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建立良好的社团文化和氛围，增强成员的归属感和凝聚力，通过举办团建活动、庆祝重要时刻等方式提高成员留存率。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留存策略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设立明确的奖励机制，对在社团活动中表现突出的成员给予表彰和奖励，激发成员的积极性和创造力。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为成员提供明确的晋升通道和发展空间，鼓励成员不断提升自己，为社团发展贡献更多力量。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晋升通道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成员留存与激励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https://d.book118.com/868035061007006036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2024-09-15T03:45:23.246</cp:lastPrinted>
  <dcterms:created xsi:type="dcterms:W3CDTF">2024-09-14T19:45:23Z</dcterms:created>
  <dcterms:modified xsi:type="dcterms:W3CDTF">2024-09-14T19:45:25Z</dcterms:modified>
</cp:coreProperties>
</file>