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DF8F9-60E5-441D-84E3-AFE9E5A77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9152D-C5AF-41DE-8F66-C7DD48AD1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64147-9E89-4C29-B6BC-1034052A6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7AF57-1907-409A-A3D1-EC3DC468D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C4D26D-2D2B-4D45-96A5-198CF8B8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9EF82-D4A5-494B-88D9-CE4E5DDDD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319B3-63A8-4CFD-A735-1D72008BA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CBEA8-0AF9-44E2-9856-B75B18B8F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2ED1B-A888-4724-8AA4-120AB7839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1DBC1-166C-4FBF-AFCA-CBCAF24E9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8B0CF-15E3-4923-8253-E0ECC37C5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3512111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2023年部队班排总结作风纪律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纪律作风建设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班排作风建设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纪律作风建设成效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班排作风建设成效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纪律作风建设展望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纪律作风建设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纪律是部队正常运转的基石，能够确保各项任务的有序进行。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维护部队秩序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提高战斗力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树立良好形象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通过严格的纪律，可以培养官兵的严谨作风，从而提高整体战斗力。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严明的纪律有助于树立部队的良好形象，增强外部对部队的信任和好感。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官兵必须服从上级的命令和指示，不得擅自行动或违反命令。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服从命令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每个官兵都要明确自己的职责，认真履行职责，不得推诿或玩忽职守。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严守职责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在执行任务时，必须严格遵守命令，禁止擅自改变计划或行动。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令行禁止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纪律的内涵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通过日常教育和训练，强化官兵的纪律意识和规矩意识。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在管理中要始终坚持高标准、严要求，确保官兵的行为符合纪律要求。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通过日常监督和检查，及时发现和纠正官兵中存在的违纪违规行为。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纪律的执行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班排作风建设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班排作风是部队战斗力的基础，是完成各项任务的重要保障。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班排作风建设是部队建设的重要组成部分，是提高部队战斗力的关键环节。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434" r="1043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班排作风是部队纪律和军人素质的综合体现，包括严谨的纪律、良好的秩序、高效的协作和过硬的作风。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班排作风的内涵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通过严格的训练和管理，培养官兵严谨的工作态度和良好的工作习惯。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通过日常的思想政治教育，引导官兵树立正确的价值观和人生观，增强集体荣誉感和责任感。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通过实战化训练和演习，提高官兵应对复杂环境和突发事件的能力，锤炼过硬的战斗作风。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班排作风的养成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通过定期的班排自评和互评，发现存在的问题和不足，及时进行整改和提高。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通过上级的考核和检查，对班排作风建设进行全面评估和指导，促进建设水平的不断提高。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通过参与各种评比和竞赛，展示班排作风建设的成果和亮点，激发官兵的积极性和创造力。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班排作风的评估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纪律作风建设成效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https://d.book118.com/868035121110006047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2024-09-29T00:44:48.900</cp:lastPrinted>
  <dcterms:created xsi:type="dcterms:W3CDTF">2024-09-28T16:44:48Z</dcterms:created>
  <dcterms:modified xsi:type="dcterms:W3CDTF">2024-09-28T16:44:50Z</dcterms:modified>
</cp:coreProperties>
</file>