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8EE94-CFAF-4904-A4CC-906D69FA6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04197-716C-415B-B14D-45CA409CB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B6070-6ACF-4013-9B5B-9F9ABEB29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42D02E-ECE9-4B19-BDF0-0AC8B31B7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1882D-403A-4A83-B4F7-5175FDDB2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0EFF04-3C64-4C48-B048-BDE798D14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6737C-EF3A-48A7-B469-A9DF6CFAA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15111B-B2C0-420E-871B-5F1FF5323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4B908C-F786-4D74-9F54-6D4620B7F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6BAAA-DBB8-4839-A3C7-E6B575C8E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5F29FA-8DF2-4689-930E-08ADBAA5C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3603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研究大客户营销管理策略在市场拓展中的效果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大客户营销管理策略在市场拓展中的应用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大客户营销管理策略的实施效果分析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大客户营销管理策略的优势与不足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营销管理策略的关键性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针对大客户的营销管理策略是企业获取竞争优势的重要手段，对市场拓展和企业成长具有重要意义。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随着全球化的深入和技术的进步，企业面临的市场竞争越来越激烈，大客户成为企业争夺的重点。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大客户对企业的重要性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大客户通常具有较高的购买力和忠诚度，对企业的业绩和长期发展具有重要影响。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33796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研究目的：本研究旨在探讨大客户营销管理策略在市场拓展中的效果，为企业制定有效的大客户管理策略提供理论支持和实践指导。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871147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研究问题：本研究将围绕以下几个问题展开探讨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086385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大客户营销管理策略对市场拓展的影响机制是什么？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08884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不同类型的大客户营销管理策略对市场拓展的效果有何差异？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9574070" y="3291448"/>
            <a:ext cx="2019300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如何根据企业特点和市场环境制定有效的大客户营销管理策略？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967443" y="1905233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研究方法：本研究将采用文献综述、案例分析和实证研究等方法，综合运用定性和定量研究手段，对大客户营销管理策略在市场拓展中的效果进行深入探讨。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研究范围：本研究将聚焦于大客户营销管理策略对市场拓展的影响，涉及不同行业和不同规模的企业。同时，将重点关注以下几个方面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大客户识别与选择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大客户关系管理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大客户价值创造与提升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大客户风险管理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大客户通常指的是对企业具有重要战略意义，能够为企业带来显著收益的客户群体。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大客户往往具有采购规模大、决策周期长、服务需求高等特点，需要企业投入更多的资源和精力进行维护和管理。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大客户的定义和特点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大客户营销管理策略的核心思想是以客户为中心，深入了解客户需求，提供个性化的产品和服务，提高客户满意度和忠诚度。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与大客户建立长期稳定的合作关系，通过持续的服务和创新，不断满足客户需求，实现双方共赢。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85" r="308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深入了解大客户的采购需求、服务需求和决策流程等，为制定个性化的营销方案提供依据。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客户识别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通过市场调研和数据分析，识别出具有潜力的大客户群体。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营销方案制定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根据大客户需求分析结果，制定相应的营销策略和方案，包括产品策略、价格策略、渠道策略和服务策略等。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在合作过程中，不断关注客户需求变化，提供持续的服务和支持，维护良好的客户关系。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营销执行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按照营销方案进行执行，包括产品推广、销售跟进、合同签订和收款等环节。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大客户营销管理策略的实施步骤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大客户营销管理策略在市场拓展中的应用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43" r="2504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市场拓展是企业通过扩大市场份额、增加新客户、开发新产品或服务等方式，提高品牌知名度和竞争力的过程。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市场拓展是企业持续发展的重要手段，有助于企业获取更多的市场份额和利润，提升品牌影响力和竞争力。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市场拓展的定义和重要性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大客户营销管理策略强调对目标客户的精准定位，有助于企业更准确地了解大客户需求，提供个性化服务。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深化关系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通过大客户营销管理策略，企业可以与大客户建立长期稳定的合作关系，提高客户满意度和忠诚度。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与大客户合作有助于提升企业的品牌影响力和知名度，吸引更多潜在客户的关注。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大客户营销管理策略在市场拓展中的作用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https://d.book118.com/868036036015006032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2024-09-09T08:54:57.703</cp:lastPrinted>
  <dcterms:created xsi:type="dcterms:W3CDTF">2024-09-09T00:54:57Z</dcterms:created>
  <dcterms:modified xsi:type="dcterms:W3CDTF">2024-09-09T00:54:59Z</dcterms:modified>
</cp:coreProperties>
</file>