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B0C861-E42B-40B8-A654-3B8284AD8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56A40C-7EB5-445F-BFC9-4618350E8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D44196-3258-44BF-9581-D402773C5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90BADF-68F6-4A49-AB06-3FC9DD0BB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305722-5D1C-4FCA-9D87-76AE5FAEE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B958E8-D185-4DFA-AAF7-799A18198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5BF49D-F2E3-4BF2-A0D4-1533E18EE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831F93-D345-4192-82FA-86D7973D6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269652-11B9-4648-8450-03C3C4096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D695D-6512-4E31-8675-1FE311BDC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2DF760-CDF5-422B-AEDC-90E78236D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3712603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心理健康知识培训课件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常见心理问题与应对策略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提升心理健康的方法与技巧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心理健康的自我评估与求助途径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心理健康案例分享与启示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心理健康是指个体在心理、情感和社交层面上的完好状态，包括积极乐观的情绪、健全的人格、良好的社会适应能力以及高效的心理活动。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心理健康对个人的生活质量和幸福感具有至关重要的影响，良好的心理健康有助于提高个体应对压力和挑战的能力，促进个人的全面发展和社会的和谐稳定。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496" r="949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情绪稳定性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人际关系和谐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社会适应能力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心理健康的标准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5717" r="1571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6549" r="1654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个体能够准确认识和评价自己的优点和不足，接受自己的不完美，并积极寻求改进。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个体能够保持良好的情绪状态，面对压力和挫折时能够自我调节，保持乐观积极的心态。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个体能够建立和保持良好的人际关系，尊重他人，有效沟通，解决人际冲突。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个体能够适应社会环境的变化，积极参与社会生活，遵守社会规范，履行社会责任。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幸福感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心理健康与幸福感密切相关。心理健康状况良好的个体更容易感受到幸福和满足，对生活充满热情和信心。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心理健康状况良好的个体往往能够更好地享受生活，提高生活质量。他们能够更好地应对生活中的挑战和压力，保持良好的心态和情绪状态。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创造力与生产力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良好的心理健康有助于激发个体的创造力和生产力。在工作中，心理健康状况良好的个体更能够发挥自己的潜力，取得更好的成绩和表现。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625" r="15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9995" r="1999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心理健康与生活质量的关系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常见心理问题与应对策略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583" r="2658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21" r="232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2519" b="1251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压力管理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识别和了解压力的来源，如工作、家庭、财务等。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采用放松技巧，如深呼吸、冥想、瑜伽等来缓解压力。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制定合理的工作和休息时间，避免过度疲劳和压力积累。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与亲朋好友或专业人士分享压力，寻求支持和建议。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压力来源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应对方法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寻求支持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3773" r="237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1014" r="1101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了解焦虑和抑郁的症状，如情绪低落、失眠、食欲不振等。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识别症状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在出现症状时及时寻求心理咨询或药物治疗。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寻求专业帮助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通过认知行为疗法来改变消极的思维方式。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改变思维方式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保持健康的生活方式，如规律作息、健康饮食、适量运动等。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健康生活方式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焦虑与抑郁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学习有效的沟通技巧，如倾听、表达、解决冲突等。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学会以积极的方式处理冲突，避免情绪激动和争吵。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处理冲突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与亲朋好友建立良好的人际关系，寻求支持和理解。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建立支持系统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通过沟通和妥协来解决矛盾，保持和谐的人际关系。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解决矛盾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792" r="127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保持规律的作息时间，避免熬夜和过度疲劳。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调整作息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创造良好的睡眠环境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放松技巧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避免刺激性物质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保持安静、黑暗、舒适的睡眠环境。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在睡前采用放松技巧，如深呼吸、冥想等来缓解压力。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避免在睡前饮用咖啡、茶等刺激性物质。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睡眠障碍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提升心理健康的方法与技巧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https://d.book118.com/868037126033006044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2024-09-24T04:40:50.050</cp:lastPrinted>
  <dcterms:created xsi:type="dcterms:W3CDTF">2024-09-23T20:40:50Z</dcterms:created>
  <dcterms:modified xsi:type="dcterms:W3CDTF">2024-09-23T20:40:52Z</dcterms:modified>
</cp:coreProperties>
</file>