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F9C7A-E5A2-4198-AB55-D7B97ACA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001A-D4F9-4E6B-B26C-7B46D41F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3166F-8259-4904-84F2-5CA0587B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2CF4E-58F8-4211-9E56-EADBE655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1DECD-5506-4509-BAAB-BC579AE2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C0C9C-A825-4BFF-9592-FA623834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E0C93-BEB9-41A3-B3A3-AD1104C30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1FCCD-0028-4101-98C3-6389F989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9C7B3-BFDB-45EB-A666-E96217C3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89E48-DF2B-4512-8007-56F520AC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28CA-44A9-43B3-A5B6-3EDFEB8E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4101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生物医药行业招商策划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招商策略制定与执行计划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产品研发创新与技术支持能力提升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生物医药行业是指利用生物技术、医学技术等手段进行药品研发、生产、销售及相关服务的产业领域。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高投入、高风险、高回报、长周期。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包括研发、临床试验、注册审批、生产、销售等环节。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全球生物医药市场规模持续扩大，其中美国、欧洲、日本等发达国家占据主导地位，新兴市场国家如中国、印度等也在迅速崛起。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随着人口老龄化、医疗水平提高以及生物技术不断创新，生物医药市场需求将持续增长，预计未来几年将保持较高增速。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各国政府对生物医药行业实行严格的监管政策，包括药品注册审批、知识产权保护、医保政策等。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政策法规的变化对生物医药企业的研发、生产、销售等环节产生重大影响，企业需要密切关注政策法规动态，及时调整战略和业务模式。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基因编辑、细胞治疗、抗体药物等前沿技术不断涌现，将推动生物医药行业实现重大突破。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基于基因测序和大数据分析的精准医疗将成为未来发展方向，为患者提供个性化治疗方案。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生物医药企业将积极与互联网、人工智能等领域的企业开展跨界合作，共同打造数字化、智能化的医疗健康生态圈。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目标客户群体定位与需求分析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目标客户群体特征描述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具备研发能力、生产能力和销售能力的医药企业，包括大型跨国药企、国内龙头药企以及创新型中小药企。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生物技术公司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专注于生物技术研究和应用的公司，如基因测序、细胞治疗、生物制药等领域的创新型企业。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包括综合医院、专科医院、诊所等医疗机构，对药品和医疗器械有持续需求。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经销商和代理商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具备药品和医疗器械销售经验和渠道的经销商和代理商，寻求与优质生产企业建立长期合作关系。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经销商和代理商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关注产品的市场前景、利润空间和销售支持，以及与生产企业的合作稳定性和信任度。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医药企业和生物技术公司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关注产品研发的创新性、市场潜力和回报周期，以及生产过程中的质量控制和成本优化。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关注药品的疗效、安全性和价格，以及医疗器械的精准度、稳定性和便捷性。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客户需求洞察及痛点分析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重点推广具有创新性和市场潜力的药品和医疗器械，提供个性化的研发支持和生产服务。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针对医药企业和生物技术公司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提供高品质、安全有效的药品和医疗器械，提供专业的医学教育和培训支持。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提供有市场竞争力的产品和价格策略，提供全方位的销售支持和市场推广协助。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针对经销商和代理商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针对不同客户群体的产品策略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建立专业、高效的客户服务团队，提供全天候的咨询和服务支持。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11" r="5811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建立完善的客户档案和数据库，对客户信息进行分类整理和分析，为客户提供个性化的服务和支持。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定期举办客户交流活动，加强与客户之间的沟通和互动，深入了解客户需求和市场动态。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关注客户反馈和投诉，及时响应并处理客户问题，持续改进产品和服务质量。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招商策略制定与执行计划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设定明确的招商目标，包括引进优质生物医药企业、推动产业集聚、提升区域生物医药产业竞争力等。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制定可量化的评估指标，如引进企业数量、投资额、产值等，以便对招商成果进行客观评价。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招商目标设定及预期成果评估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利用互联网平台进行宣传和推广，如建设生物医药产业园区官网、社交媒体营销、电子邮件营销等。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通过参加行业展会、举办推介会、拜访目标企业等方式，与目标企业进行面对面的交流和合作洽谈。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渠道拓展策略选择（线上、线下等）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合作伙伴筛选标准与流程设计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制定严格的筛选标准，包括企业规模、研发实力、市场前景、投资意愿等，确保引进优质的企业。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合作伙伴筛选标准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设计规范的筛选流程，包括初步筛选、尽职调查、商务谈判等环节，确保合作伙伴的选择科学、公正。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合作伙伴筛选流程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https://d.book118.com/868041016020006027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2024-09-04T18:25:07.372</cp:lastPrinted>
  <dcterms:created xsi:type="dcterms:W3CDTF">2024-09-04T10:25:07Z</dcterms:created>
  <dcterms:modified xsi:type="dcterms:W3CDTF">2024-09-04T10:25:09Z</dcterms:modified>
</cp:coreProperties>
</file>