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165DBB-0AC4-41CC-B337-3B06B3837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484B5C-3893-4BDD-BA00-6B97E18BF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640854-7B7A-4E40-848F-7B477DA24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C329B0-4F9F-482D-950D-19BC7719C8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3D6C67-85EF-4C89-93A9-77EDA3EF9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9B62726-18A3-4591-86FB-3AEF4ADE36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628E7B-E1A5-4203-8AA0-BAA5DA156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AE9957-F71F-4791-9412-C5F0B130A6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29DDB1-C96F-4531-8EAE-E5793B2184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DC9FCE-0888-41D4-AD73-B9FC97656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A53691-5C86-4B9D-89E6-405959B31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8041035002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孕妇排恶露护理方法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恶露的形成与影响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恶露的分类与特点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恶露的护理方法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恶露异常的处理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预防感染的措施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其他注意事项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恶露的形成与影响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恶露的形成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恶露的形成是正常生理现象，有助于排出子宫内的废物和恢复子宫的正常功能。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恶露是孕妇在产后的阴道分泌物，主要由宫腔内的残留物、血液和子宫内膜组成。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恶露的排出有助于减少产后感染的风险，促进子宫收缩和恢复。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恶露的正常排出也有助于维持孕妇的身体健康和心理健康。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恶露对孕妇的影响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92" r="49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恶露对婴儿的影响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恶露的正常排出有助于减少婴儿接触细菌和病毒的风险，降低感染疾病的可能性。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恶露的排出也有助于维持孕妇的乳汁质量和数量，为婴儿提供充足的营养。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恶露的分类与特点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血性恶露是产后初期最常见的分泌物，含有大量血液和蜕膜组织。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血性恶露颜色鲜红，量多，有时有小血块，持续约3-4天。这是由于子宫收缩，将胎盘剥离后的创面修复而产生的物质。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血性恶露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浆液性恶露在血性恶露之后出现，颜色逐渐变淡，主要是浆液和白细胞。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浆液性恶露持续约10天，其分泌是为了进一步清洁子宫腔，为白色恶露的形成做准备。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浆液性恶露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白色恶露是最后一种恶露，其颜色呈白色或淡黄色，质地粘稠。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白色恶露中含有大量白细胞和表皮细胞，通常在产后2周左右完全干净。这是子宫逐渐恢复正常的标志。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白色恶露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恶露的护理方法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孕妇在恶露排出期间，应保持卫生巾的清洁和干燥，及时更换，避免感染。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勤换卫生巾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292" r="15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温水清洗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避免盆浴和性生活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每天用温水清洗外阴部，保持清洁卫生，减少细菌感染的风险。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在恶露排出期间，应避免盆浴和性生活，以免引起感染。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保持清洁卫生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合理饮食与营养补充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多喝水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孕妇应多喝水，有助于恶露的排出和清洁尿道。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增加蛋白质摄入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适当增加蛋白质的摄入，如鱼、肉、蛋、奶制品等，有助于身体恢复。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补充铁质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恶露排出过程中，容易造成铁质流失，孕妇可适当补充铁剂，预防贫血。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https://d.book118.com/868041035002006026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2024-09-02T22:17:56.886</cp:lastPrinted>
  <dcterms:created xsi:type="dcterms:W3CDTF">2024-09-02T14:17:56Z</dcterms:created>
  <dcterms:modified xsi:type="dcterms:W3CDTF">2024-09-02T14:17:59Z</dcterms:modified>
</cp:coreProperties>
</file>