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73C0F-FC05-474D-818A-7E11A89FE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62CE9-797C-4987-A518-EDBEA9558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B2095-502E-4D82-8F3C-FF287DA66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A4952-3B27-4AE5-8551-79D6813D7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A0D70E-43B4-461B-BA64-E99F6441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B3E3B1-D543-411E-B1BE-5655F32AC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FD870E-1EF2-47C1-9E87-CC10E68A4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41496F-4F30-43D1-8B50-3566C2DD7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C6DFA-1719-4199-B265-9601E8607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22507-63D4-4D15-98F1-415DC5DA57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8E088-198E-4311-BB0E-C285E0877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8042111115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腹泻患者的皮肤护理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腹泻对皮肤的影响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腹泻患者的皮肤护理要点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腹泻患者的日常皮肤护理建议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特殊情况下的皮肤护理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腹泻患者的皮肤护理误区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腹泻对皮肤的影响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腹泻可能导致身体失去大量水分，使皮肤变得干燥、紧绷。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皮肤干燥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皮肤裂纹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708" b="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干燥的皮肤容易引发瘙痒，影响患者的生活质量。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长期腹泻可能导致皮肤失去弹性，出现裂纹，增加感染风险。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皮肤干燥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腹泻可能导致肛门周围红肿，引发疼痛和不适。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部分患者可能出现皮疹，影响皮肤美观。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腹泻可能导致皮肤变得敏感，对某些物质容易过敏。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皮肤敏感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皮肤刺激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4255" b="142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1899" r="18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皮肤感染风险增加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细菌性感染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腹泻可能导致肛门周围细菌繁殖，引发细菌性感染。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真菌性感染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长期腹泻可能导致真菌感染，如念珠菌病。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病毒性感染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腹泻患者免疫力下降，容易感染病毒，如水痘、带状疱疹等。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腹泻患者的皮肤护理要点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腹泻患者排便后应及时清洗肛周皮肤，避免粪便残留对皮肤的刺激。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及时清洗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使用温水轻轻擦拭肛周和会阴部，避免使用刺激性强的清洁剂。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温水清洁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708" r="25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保持内裤的清洁和干燥，勤换内裤，避免细菌滋生。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勤换内裤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EED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避免使用干燥物品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如卫生纸、尿布等，选择透气性好、吸水性强的柔软布料。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使用保湿霜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腹泻患者肛周皮肤容易干燥，可以涂抹适量的保湿霜，保持皮肤湿润。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多喝水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保持充足的水分摄入，有助于皮肤保持湿润。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6667" b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保持皮肤湿润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擦拭皮肤时尽量轻柔，避免过度擦拭导致皮肤破损。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避免过度擦拭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保持手部清洁，避免用手触碰肛门和会阴部，以防细菌感染。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如发现皮肤有异常症状，如红肿、疼痛、瘙痒等，应及时就医诊治。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及时就医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预防皮肤感染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腹泻患者的日常皮肤护理建议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https://d.book118.com/868042111115006047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2024-09-29T03:08:56.575</cp:lastPrinted>
  <dcterms:created xsi:type="dcterms:W3CDTF">2024-09-28T19:08:56Z</dcterms:created>
  <dcterms:modified xsi:type="dcterms:W3CDTF">2024-09-28T19:08:58Z</dcterms:modified>
</cp:coreProperties>
</file>