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086C84-4F19-44FA-9FF8-1BB7BD998C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E3348C-4A88-49FA-9575-DA0892374B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525EDD-11E8-4781-B553-BAC729C9CA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394C97-0FAB-42A6-9B21-80A0480969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D9A899-E59F-43CD-BE02-F6B9F2B7A1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62634A-1EDD-4E3D-9F18-20B7794356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37B981-B8E4-4103-B018-B664ECC93C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51FC67-92F8-4BB6-8D7C-9B354F3C5F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8636D1-76E1-460B-B0D6-DB657E978E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CDC174-125E-4B3A-9EBB-16878D382B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EBBEF2-ED67-4579-A23D-3821B2ECDE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804212006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市政工程施工相关规范与质量验收指南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市政工程施工规范概述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施工前的准备与规划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施工过程中的质量与安全控制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市政工程的质量验收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常见问题与解决方案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市政工程施工规范概述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0208" r="2020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规范的目的在于确保市政工程施工质量符合国家相关标准和规定，提高城市基础设施的安全性和可靠性。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确保市政工程施工质量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通过制定统一的施工标准和方法，规范能够避免施工过程中的随意性和不规范行为，保证施工质量的稳定性和可靠性。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统一施工标准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规范的制定和实施能够推动施工技术的进步和创新，提高施工效率和质量，降低工程成本。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促进施工技术进步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适用于市政工程施工过程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规范主要针对市政工程施工过程中的各个环节和方面，包括道路、桥梁、排水、照明等各个子项的施工。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对施工单位和人员具有约束力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规范对参与市政工程施工的施工单位和人员具有法律约束力，要求他们必须遵守相关规定，否则将承担相应的法律责任。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是市政工程质量验收的重要依据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规范是市政工程质量验收的重要依据之一，用于评估施工质量和工程是否符合设计要求和使用安全。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规范的范围和适用性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安全和环保要求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规范中还规定了市政工程施工过程中的安全和环保要求，包括施工现场的安全管理、环境保护措施等方面。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施工工艺和技术要求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规范中规定了市政工程施工过程中各个环节的施工工艺和技术要求，包括施工前的准备工作、施工方法、施工工艺流程等方面。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材料和设备要求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规范对市政工程施工所使用的材料和设备进行了明确的规定和要求，包括材料的质量、规格、性能等方面，以及设备的型号、规格、性能等方面。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质量标准和验收程序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规范中规定了市政工程的质量标准和验收程序，包括各个子项工程的质量标准、验收方法、验收程序等方面。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规范的主要内容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施工前的准备与规划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确保施工队伍具备相应的资质和证书，能够承担市政工程施工任务。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施工队伍资质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对施工人员进行专业技能和安全知识的培训，提高施工质量和安全意识。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人员培训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施工队伍资质与人员培训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https://d.book118.com/868042120060006042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2024-09-21T14:26:55.252</cp:lastPrinted>
  <dcterms:created xsi:type="dcterms:W3CDTF">2024-09-21T06:26:55Z</dcterms:created>
  <dcterms:modified xsi:type="dcterms:W3CDTF">2024-09-21T06:26:57Z</dcterms:modified>
</cp:coreProperties>
</file>