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7C03-4D45-41B9-97A5-9C9623418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3A757-20AD-47C4-91D4-99985FE9E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7B50-E2E5-460B-B44F-072C2CC2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71987-EE3B-4AF8-A78F-C91CEB83A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3869F-9916-4403-9B90-E7DB8727E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6AB43A-B453-4629-B463-D993C5EC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4D7E2-3826-40DC-A630-F56EC7F3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412E4-44E6-4FEE-9C49-37367BC1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66230-5280-4520-98C9-AFD0BC6B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99335-AEA4-4C39-963C-D4FEE22A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BC483-B5E6-4805-837B-22337D3F5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496" r:id="rId2"/>
    <p:sldLayoutId id="2147498497" r:id="rId3"/>
    <p:sldLayoutId id="2147498498" r:id="rId4"/>
    <p:sldLayoutId id="2147498499" r:id="rId5"/>
    <p:sldLayoutId id="2147498500" r:id="rId6"/>
    <p:sldLayoutId id="2147498501" r:id="rId7"/>
    <p:sldLayoutId id="2147498502" r:id="rId8"/>
    <p:sldLayoutId id="2147498503" r:id="rId9"/>
    <p:sldLayoutId id="2147498504" r:id="rId10"/>
    <p:sldLayoutId id="214749850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4312714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乡村振兴战略：推动农村创业创新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乡村振兴战略的背景和意义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农村创业创新的重要性和作用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乡村振兴战略下的农村创业创新机遇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农村创业创新的实践和案例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推动农村创业创新的措施和建议</a:t>
            </a:r>
            <a:endParaRPr lang="zh-CN" altLang="en-US" sz="20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乡村振兴战略的背景和意义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农村发展面临的挑战</a:t>
            </a:r>
            <a:endParaRPr lang="zh-CN" altLang="en-US"/>
          </a:p>
        </p:txBody>
      </p:sp>
      <p:sp>
        <p:nvSpPr>
          <p:cNvPr id="10490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农业现代化水平低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农村产业结构单一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农村劳动力流失严重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城乡发展差距不断扩大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乡村振兴战略的提出</a:t>
            </a:r>
            <a:endParaRPr lang="zh-CN" altLang="en-US"/>
          </a:p>
        </p:txBody>
      </p:sp>
      <p:sp>
        <p:nvSpPr>
          <p:cNvPr id="10491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提出时间：2017年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提出背景：解决“三农”问题，实现农业农村现代化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提出目的：推动农村创业创新，促进农村经济社会发展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提出意义：促进城乡协调发展，全面建设社会主义现代化国家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乡村振兴战略的意义</a:t>
            </a:r>
            <a:endParaRPr lang="zh-CN" altLang="en-US"/>
          </a:p>
        </p:txBody>
      </p:sp>
      <p:sp>
        <p:nvSpPr>
          <p:cNvPr id="10491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促进农村经济发展，提高农民收入水平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优化农村产业结构，增强农村经济活力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改善农村人居环境，提升农民生活品质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缩小城乡发展差距，推动城乡一体化发展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农村创业创新的重要性和作用</a:t>
            </a:r>
            <a:endParaRPr lang="zh-CN" altLang="en-US"/>
          </a:p>
        </p:txBody>
      </p:sp>
      <p:sp>
        <p:nvSpPr>
          <p:cNvPr id="10492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农村创业创新的概念和特点</a:t>
            </a:r>
            <a:endParaRPr lang="zh-CN" altLang="en-US"/>
          </a:p>
        </p:txBody>
      </p:sp>
      <p:sp>
        <p:nvSpPr>
          <p:cNvPr id="1049296" name="矩形: 圆角 1"/>
          <p:cNvSpPr/>
          <p:nvPr>
            <p:custDataLst>
              <p:tags r:id="rId2"/>
            </p:custDataLst>
          </p:nvPr>
        </p:nvSpPr>
        <p:spPr>
          <a:xfrm>
            <a:off x="608400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98" name="Freeform 7"/>
          <p:cNvSpPr/>
          <p:nvPr>
            <p:custDataLst>
              <p:tags r:id="rId3"/>
            </p:custDataLst>
          </p:nvPr>
        </p:nvSpPr>
        <p:spPr bwMode="auto">
          <a:xfrm flipV="1">
            <a:off x="733425" y="248869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标题"/>
          <p:cNvSpPr txBox="1"/>
          <p:nvPr>
            <p:custDataLst>
              <p:tags r:id="rId4"/>
            </p:custDataLst>
          </p:nvPr>
        </p:nvSpPr>
        <p:spPr>
          <a:xfrm>
            <a:off x="733425" y="2446809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2" name="正文"/>
          <p:cNvSpPr txBox="1"/>
          <p:nvPr>
            <p:custDataLst>
              <p:tags r:id="rId5"/>
            </p:custDataLst>
          </p:nvPr>
        </p:nvSpPr>
        <p:spPr>
          <a:xfrm>
            <a:off x="2169626" y="235161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571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农村创业创新是指以农业农村资源为依托，以农民为主体，以创新为核心，以创业为基础，通过发展新产业、新业态、新模式，优化资源配置，推动农业转型升级，促进农村经济、社会、生态协调发展的过程。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04" name="矩形: 圆角 19"/>
          <p:cNvSpPr/>
          <p:nvPr>
            <p:custDataLst>
              <p:tags r:id="rId6"/>
            </p:custDataLst>
          </p:nvPr>
        </p:nvSpPr>
        <p:spPr>
          <a:xfrm>
            <a:off x="6159003" y="2350343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06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77682" y="248742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8" name="标题"/>
          <p:cNvSpPr txBox="1"/>
          <p:nvPr>
            <p:custDataLst>
              <p:tags r:id="rId8"/>
            </p:custDataLst>
          </p:nvPr>
        </p:nvSpPr>
        <p:spPr>
          <a:xfrm>
            <a:off x="6277682" y="2446174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0" name="正文"/>
          <p:cNvSpPr txBox="1"/>
          <p:nvPr>
            <p:custDataLst>
              <p:tags r:id="rId9"/>
            </p:custDataLst>
          </p:nvPr>
        </p:nvSpPr>
        <p:spPr>
          <a:xfrm>
            <a:off x="7714517" y="2352882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461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农村创业创新具有多样性、包容性和可持续性的特点，旨在创造更多就业机会、提高农民收入、改善农村环境、传承乡村文化，促进城乡融合发展。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12" name="矩形: 圆角 28"/>
          <p:cNvSpPr/>
          <p:nvPr>
            <p:custDataLst>
              <p:tags r:id="rId10"/>
            </p:custDataLst>
          </p:nvPr>
        </p:nvSpPr>
        <p:spPr>
          <a:xfrm>
            <a:off x="608400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14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733425" y="4131156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6" name="标题"/>
          <p:cNvSpPr txBox="1"/>
          <p:nvPr>
            <p:custDataLst>
              <p:tags r:id="rId12"/>
            </p:custDataLst>
          </p:nvPr>
        </p:nvSpPr>
        <p:spPr>
          <a:xfrm>
            <a:off x="733425" y="408927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8" name="正文"/>
          <p:cNvSpPr txBox="1"/>
          <p:nvPr>
            <p:custDataLst>
              <p:tags r:id="rId13"/>
            </p:custDataLst>
          </p:nvPr>
        </p:nvSpPr>
        <p:spPr>
          <a:xfrm>
            <a:off x="2169626" y="3994073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农村创业创新需要充分发挥农民的主体作用，激发他们的创新精神，提高创业能力，同时需要政府、企业和社会各界的支持与合作。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1049320" name="矩形: 圆角 24"/>
          <p:cNvSpPr/>
          <p:nvPr>
            <p:custDataLst>
              <p:tags r:id="rId14"/>
            </p:custDataLst>
          </p:nvPr>
        </p:nvSpPr>
        <p:spPr>
          <a:xfrm>
            <a:off x="6159003" y="3992804"/>
            <a:ext cx="5418365" cy="1394910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22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77682" y="4129887"/>
            <a:ext cx="1476612" cy="1120869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  <a:gs pos="70000">
                <a:schemeClr val="accent1">
                  <a:lumMod val="80000"/>
                  <a:lumOff val="20000"/>
                </a:schemeClr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4" name="标题"/>
          <p:cNvSpPr txBox="1"/>
          <p:nvPr>
            <p:custDataLst>
              <p:tags r:id="rId16"/>
            </p:custDataLst>
          </p:nvPr>
        </p:nvSpPr>
        <p:spPr>
          <a:xfrm>
            <a:off x="6277682" y="4088000"/>
            <a:ext cx="1146480" cy="120391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6" name="正文"/>
          <p:cNvSpPr txBox="1"/>
          <p:nvPr>
            <p:custDataLst>
              <p:tags r:id="rId17"/>
            </p:custDataLst>
          </p:nvPr>
        </p:nvSpPr>
        <p:spPr>
          <a:xfrm>
            <a:off x="7714517" y="3994708"/>
            <a:ext cx="3857195" cy="139491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农村创业创新是实施乡村振兴战略的重要途径之一，对于推动农业现代化、促进农村经济社会发展、建设美丽乡村具有重要意义。</a:t>
            </a:r>
            <a:endParaRPr lang="zh-CN" altLang="en-US" sz="13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农村创业创新的重要性</a:t>
            </a:r>
            <a:endParaRPr lang="zh-CN" altLang="en-US"/>
          </a:p>
        </p:txBody>
      </p:sp>
      <p:sp>
        <p:nvSpPr>
          <p:cNvPr id="10493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促进农村经济转型升级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提高农民收入水平和生活质量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激发农村发展活力，增强内生发展动力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推动城乡一体化发展，缩小城乡差距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农村创业创新的作用和影响</a:t>
            </a:r>
            <a:endParaRPr lang="zh-CN" altLang="en-US"/>
          </a:p>
        </p:txBody>
      </p:sp>
      <p:sp>
        <p:nvSpPr>
          <p:cNvPr id="10494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促进农村经济转型升级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提高农民收入水平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改善农村生态环境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增强农村社会治理能力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乡村振兴战略下的农村创业创新机遇</a:t>
            </a:r>
            <a:endParaRPr lang="zh-CN" altLang="en-US"/>
          </a:p>
        </p:txBody>
      </p:sp>
      <p:sp>
        <p:nvSpPr>
          <p:cNvPr id="104947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8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政策支持机遇</a:t>
            </a:r>
            <a:endParaRPr lang="zh-CN" altLang="en-US"/>
          </a:p>
        </p:txBody>
      </p:sp>
      <p:sp>
        <p:nvSpPr>
          <p:cNvPr id="104955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5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政府为农村创业者提供培训、技术等方面的支持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政府推出税收优惠政策，减轻农村创业者的负担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政府出台了一系列扶持政策，鼓励农民返乡创业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7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政府加大对农村创业创新的资金支持力度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市场机遇</a:t>
            </a:r>
            <a:endParaRPr lang="zh-CN" altLang="en-US"/>
          </a:p>
        </p:txBody>
      </p:sp>
      <p:sp>
        <p:nvSpPr>
          <p:cNvPr id="10496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农业现代化：农业科技和智能化技术的应用，提高农业生产效率。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农村电商：借助电商平台，拓展农产品销售渠道，提高农民收入。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乡村旅游：依托农村自然和文化资源，发展乡村旅游，增加就业机会。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绿色发展：推动农村绿色产业和循环经济发展，实现经济和生态双重效益。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https://d.book118.com/868043127142006027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140625,&quot;width&quot;:864.1891479492188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乡村振兴战略：推动农村创业创新</vt:lpstr>
      <vt:lpstr>目录</vt:lpstr>
      <vt:lpstr>添加章节标题</vt:lpstr>
      <vt:lpstr>乡村振兴战略的背景和意义</vt:lpstr>
      <vt:lpstr>PowerPoint Presentation</vt:lpstr>
      <vt:lpstr>农村发展面临的挑战</vt:lpstr>
      <vt:lpstr>乡村振兴战略的提出</vt:lpstr>
      <vt:lpstr>乡村振兴战略的意义</vt:lpstr>
      <vt:lpstr>农村创业创新的重要性和作用</vt:lpstr>
      <vt:lpstr>PowerPoint Presentation</vt:lpstr>
      <vt:lpstr>农村创业创新的概念和特点</vt:lpstr>
      <vt:lpstr>农村创业创新的重要性</vt:lpstr>
      <vt:lpstr>农村创业创新的作用和影响</vt:lpstr>
      <vt:lpstr>乡村振兴战略下的农村创业创新机遇</vt:lpstr>
      <vt:lpstr>PowerPoint Presentation</vt:lpstr>
      <vt:lpstr>政策支持机遇</vt:lpstr>
      <vt:lpstr>市场机遇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2024-09-06T02:07:42.014</cp:lastPrinted>
  <dcterms:created xsi:type="dcterms:W3CDTF">2024-09-05T18:07:42Z</dcterms:created>
  <dcterms:modified xsi:type="dcterms:W3CDTF">2024-09-05T18:07:44Z</dcterms:modified>
</cp:coreProperties>
</file>