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  <p:sldMasterId id="2147483688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34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8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sp>
        <p:nvSpPr>
          <p:cNvPr id="3074" name="Rectangle 2"/>
          <p:cNvSpPr>
            <a:spLocks noGrp="1" noChangeArrowheads="1"/>
          </p:cNvSpPr>
          <p:nvPr>
            <p:ph type="hdr" sz="quarter"/>
            <p:custDataLst>
              <p:tags r:id="rId2"/>
            </p:custDataLst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lnSpc>
                <a:spcPct val="100000"/>
              </a:lnSpc>
              <a:buFont typeface="Arial" pitchFamily="34" charset="0"/>
              <a:buNone/>
              <a:defRPr sz="1200" b="0">
                <a:solidFill>
                  <a:schemeClr val="tx1"/>
                </a:solidFill>
                <a:latin typeface="Arial" pitchFamily="34" charset="0"/>
                <a:cs typeface="+mn-cs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默默无闻</a:t>
            </a: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  <p:custDataLst>
              <p:tags r:id="rId3"/>
            </p:custDataLst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lnSpc>
                <a:spcPct val="100000"/>
              </a:lnSpc>
              <a:buFont typeface="Arial" pitchFamily="34" charset="0"/>
              <a:buNone/>
              <a:defRPr sz="1200" b="0">
                <a:solidFill>
                  <a:schemeClr val="tx1"/>
                </a:solidFill>
                <a:latin typeface="Arial" pitchFamily="34" charset="0"/>
                <a:cs typeface="+mn-cs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8676" name="Rectangle 4"/>
          <p:cNvSpPr>
            <a:spLocks noGrp="1" noRot="1" noChangeAspect="1"/>
          </p:cNvSpPr>
          <p:nvPr>
            <p:ph type="sldImg" idx="6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3077" name="Rectangle 5"/>
          <p:cNvSpPr>
            <a:spLocks noGrp="1" noRot="1" noChangeArrowheads="1"/>
          </p:cNvSpPr>
          <p:nvPr>
            <p:ph type="body" sz="quarter" idx="3"/>
            <p:custDataLst>
              <p:tags r:id="rId5"/>
            </p:custDataLst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0" 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第二级</a:t>
            </a:r>
            <a:endParaRPr kumimoji="0" 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第三级</a:t>
            </a:r>
            <a:endParaRPr kumimoji="0" 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第四级</a:t>
            </a:r>
            <a:endParaRPr kumimoji="0" 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第五级</a:t>
            </a:r>
            <a:endParaRPr kumimoji="0" 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  <p:custDataLst>
              <p:tags r:id="rId6"/>
            </p:custDataLst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 eaLnBrk="1" hangingPunct="1">
              <a:lnSpc>
                <a:spcPct val="100000"/>
              </a:lnSpc>
              <a:buFont typeface="Arial" pitchFamily="34" charset="0"/>
              <a:buNone/>
              <a:defRPr sz="1200" b="0">
                <a:solidFill>
                  <a:schemeClr val="tx1"/>
                </a:solidFill>
                <a:latin typeface="Arial" pitchFamily="34" charset="0"/>
                <a:cs typeface="+mn-cs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  <p:custDataLst>
              <p:tags r:id="rId7"/>
            </p:custDataLst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defRPr sz="1200">
                <a:solidFill>
                  <a:schemeClr val="tx1"/>
                </a:solidFill>
                <a:cs typeface="+mn-cs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592FA2B-2572-416A-B126-EE06C6C7630F}" type="slidenum">
              <a:rPr kumimoji="0" lang="zh-CN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23.xml" /><Relationship Id="rId4" Type="http://schemas.openxmlformats.org/officeDocument/2006/relationships/tags" Target="../tags/tag324.xml" /><Relationship Id="rId5" Type="http://schemas.openxmlformats.org/officeDocument/2006/relationships/tags" Target="../tags/tag325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6866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6867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891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8915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2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5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4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9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7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9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6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B4C4C4F-67DD-4F30-A38C-9E64D7DF1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4FE7812-4029-446F-A8A9-433DF62E5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FF5B920-1C62-446A-A488-CE6793A11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F6A72E1-FB6A-4DAA-9D15-C12DF837E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C57A662C-8D60-4F9C-B515-9BF54CA5F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2D906B5B-3B73-4E87-A3D8-5DD521CCE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44B87B04-D8B4-41E3-9055-B05EFA268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094A65B0-6188-4EFA-A543-A1DCD5BD5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C8E1921-C550-4D80-91D8-D7FDFBEE9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B83AF10-6FA7-4C1D-9F5D-6E5B2B98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FEA7F62-9F27-4A64-92F6-263182DA6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914490" y="2839515"/>
            <a:ext cx="10364220" cy="1959308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828980" y="5179682"/>
            <a:ext cx="8535240" cy="2335935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5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1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7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67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3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59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48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AA37D145-E333-491B-93B5-6324DC08CC47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307EBFA-660E-4F3C-A5A4-BD373CDEB32F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661500E-1FA9-4BEF-9CC4-49038411A82D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E697A0A-CDAA-41AF-A3DD-E2DD24B59F7F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63179" y="5873691"/>
            <a:ext cx="10364220" cy="1815428"/>
          </a:xfrm>
        </p:spPr>
        <p:txBody>
          <a:bodyPr anchor="t"/>
          <a:lstStyle>
            <a:lvl1pPr algn="l">
              <a:defRPr sz="5330" b="1" cap="all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963179" y="3874182"/>
            <a:ext cx="10364220" cy="1999509"/>
          </a:xfrm>
        </p:spPr>
        <p:txBody>
          <a:bodyPr anchor="b"/>
          <a:lstStyle>
            <a:lvl1pPr marL="0" indent="0">
              <a:buNone/>
              <a:defRPr sz="2665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565" indent="0">
              <a:buNone/>
              <a:defRPr sz="2135">
                <a:solidFill>
                  <a:schemeClr val="tx1">
                    <a:tint val="75000"/>
                  </a:schemeClr>
                </a:solidFill>
              </a:defRPr>
            </a:lvl3pPr>
            <a:lvl4pPr marL="1828165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4pPr>
            <a:lvl5pPr marL="2437765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5pPr>
            <a:lvl6pPr marL="304673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6pPr>
            <a:lvl7pPr marL="365633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7pPr>
            <a:lvl8pPr marL="426593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8pPr>
            <a:lvl9pPr marL="4874895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39121B87-3D6B-4005-A01F-84976B9438A8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2B7EA19-D08C-4E72-8183-1F39FEB5B2EB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9660" y="2132810"/>
            <a:ext cx="5385330" cy="6032383"/>
          </a:xfrm>
        </p:spPr>
        <p:txBody>
          <a:bodyPr/>
          <a:lstStyle>
            <a:lvl1pPr>
              <a:defRPr sz="3730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8210" y="2132810"/>
            <a:ext cx="5385330" cy="6032383"/>
          </a:xfrm>
        </p:spPr>
        <p:txBody>
          <a:bodyPr/>
          <a:lstStyle>
            <a:lvl1pPr>
              <a:defRPr sz="3730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4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C744E78-20AE-44F2-B47D-CE1E37095294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5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6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11C25DF-95C1-4F34-9EF4-7F19C0948C1A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9660" y="2046060"/>
            <a:ext cx="5387448" cy="852700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8565" indent="0">
              <a:buNone/>
              <a:defRPr sz="2400" b="1"/>
            </a:lvl3pPr>
            <a:lvl4pPr marL="1828165" indent="0">
              <a:buNone/>
              <a:defRPr sz="2135" b="1"/>
            </a:lvl4pPr>
            <a:lvl5pPr marL="2437765" indent="0">
              <a:buNone/>
              <a:defRPr sz="2135" b="1"/>
            </a:lvl5pPr>
            <a:lvl6pPr marL="3046730" indent="0">
              <a:buNone/>
              <a:defRPr sz="2135" b="1"/>
            </a:lvl6pPr>
            <a:lvl7pPr marL="3656330" indent="0">
              <a:buNone/>
              <a:defRPr sz="2135" b="1"/>
            </a:lvl7pPr>
            <a:lvl8pPr marL="4265930" indent="0">
              <a:buNone/>
              <a:defRPr sz="2135" b="1"/>
            </a:lvl8pPr>
            <a:lvl9pPr marL="4874895" indent="0">
              <a:buNone/>
              <a:defRPr sz="2135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9660" y="2898760"/>
            <a:ext cx="5387448" cy="5266433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93977" y="2046060"/>
            <a:ext cx="5389564" cy="852700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8565" indent="0">
              <a:buNone/>
              <a:defRPr sz="2400" b="1"/>
            </a:lvl3pPr>
            <a:lvl4pPr marL="1828165" indent="0">
              <a:buNone/>
              <a:defRPr sz="2135" b="1"/>
            </a:lvl4pPr>
            <a:lvl5pPr marL="2437765" indent="0">
              <a:buNone/>
              <a:defRPr sz="2135" b="1"/>
            </a:lvl5pPr>
            <a:lvl6pPr marL="3046730" indent="0">
              <a:buNone/>
              <a:defRPr sz="2135" b="1"/>
            </a:lvl6pPr>
            <a:lvl7pPr marL="3656330" indent="0">
              <a:buNone/>
              <a:defRPr sz="2135" b="1"/>
            </a:lvl7pPr>
            <a:lvl8pPr marL="4265930" indent="0">
              <a:buNone/>
              <a:defRPr sz="2135" b="1"/>
            </a:lvl8pPr>
            <a:lvl9pPr marL="4874895" indent="0">
              <a:buNone/>
              <a:defRPr sz="2135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3977" y="2898760"/>
            <a:ext cx="5389564" cy="5266433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2"/>
            <p:custDataLst>
              <p:tags r:id="rId7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47354393-22E7-4167-A5BE-9935C53B6BA0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3"/>
            <p:custDataLst>
              <p:tags r:id="rId8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4"/>
            <p:custDataLst>
              <p:tags r:id="rId9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5349603-8D4A-4F67-80AC-40C94EB0D7F1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7" name="日期占位符 2"/>
          <p:cNvSpPr>
            <a:spLocks noGrp="1"/>
          </p:cNvSpPr>
          <p:nvPr>
            <p:ph type="dt" sz="half" idx="2"/>
            <p:custDataLst>
              <p:tags r:id="rId3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22B2B40-E38C-4F78-92EB-D297F3336C50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3"/>
          <p:cNvSpPr>
            <a:spLocks noGrp="1"/>
          </p:cNvSpPr>
          <p:nvPr>
            <p:ph type="ftr" sz="quarter" idx="3"/>
            <p:custDataLst>
              <p:tags r:id="rId4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4"/>
          <p:cNvSpPr>
            <a:spLocks noGrp="1"/>
          </p:cNvSpPr>
          <p:nvPr>
            <p:ph type="sldNum" sz="quarter" idx="4"/>
            <p:custDataLst>
              <p:tags r:id="rId5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3ECBE3B-2DDC-4750-BE65-7D8477F93B71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9E31EE1-05F0-4B5A-A0CA-FD81A31D58C0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407429A-1632-45B9-A116-E8D33A6A90CD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60" y="363932"/>
            <a:ext cx="4011479" cy="1548826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767203" y="363932"/>
            <a:ext cx="6816338" cy="7801261"/>
          </a:xfrm>
        </p:spPr>
        <p:txBody>
          <a:bodyPr/>
          <a:lstStyle>
            <a:lvl1pPr>
              <a:defRPr sz="4265"/>
            </a:lvl1pPr>
            <a:lvl2pPr>
              <a:defRPr sz="3730"/>
            </a:lvl2pPr>
            <a:lvl3pPr>
              <a:defRPr sz="3200"/>
            </a:lvl3pPr>
            <a:lvl4pPr>
              <a:defRPr sz="2665"/>
            </a:lvl4pPr>
            <a:lvl5pPr>
              <a:defRPr sz="2665"/>
            </a:lvl5pPr>
            <a:lvl6pPr>
              <a:defRPr sz="2665"/>
            </a:lvl6pPr>
            <a:lvl7pPr>
              <a:defRPr sz="2665"/>
            </a:lvl7pPr>
            <a:lvl8pPr>
              <a:defRPr sz="2665"/>
            </a:lvl8pPr>
            <a:lvl9pPr>
              <a:defRPr sz="2665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09660" y="1912758"/>
            <a:ext cx="4011479" cy="6252435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8565" indent="0">
              <a:buNone/>
              <a:defRPr sz="1335"/>
            </a:lvl3pPr>
            <a:lvl4pPr marL="1828165" indent="0">
              <a:buNone/>
              <a:defRPr sz="1200"/>
            </a:lvl4pPr>
            <a:lvl5pPr marL="2437765" indent="0">
              <a:buNone/>
              <a:defRPr sz="1200"/>
            </a:lvl5pPr>
            <a:lvl6pPr marL="3046730" indent="0">
              <a:buNone/>
              <a:defRPr sz="1200"/>
            </a:lvl6pPr>
            <a:lvl7pPr marL="3656330" indent="0">
              <a:buNone/>
              <a:defRPr sz="1200"/>
            </a:lvl7pPr>
            <a:lvl8pPr marL="4265930" indent="0">
              <a:buNone/>
              <a:defRPr sz="1200"/>
            </a:lvl8pPr>
            <a:lvl9pPr marL="4874895" indent="0">
              <a:buNone/>
              <a:defRPr sz="12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7" name="日期占位符 4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ABEC46A8-C47A-4A41-928A-301BBA3BED45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5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6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63B89CC-A093-428C-A31E-9744900F6B63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389953" y="6398430"/>
            <a:ext cx="7315920" cy="755371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2389953" y="816731"/>
            <a:ext cx="7315920" cy="5484369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4265"/>
            </a:lvl1pPr>
            <a:lvl2pPr marL="609600" indent="0">
              <a:buNone/>
              <a:defRPr sz="3730"/>
            </a:lvl2pPr>
            <a:lvl3pPr marL="1218565" indent="0">
              <a:buNone/>
              <a:defRPr sz="3200"/>
            </a:lvl3pPr>
            <a:lvl4pPr marL="1828165" indent="0">
              <a:buNone/>
              <a:defRPr sz="2665"/>
            </a:lvl4pPr>
            <a:lvl5pPr marL="2437765" indent="0">
              <a:buNone/>
              <a:defRPr sz="2665"/>
            </a:lvl5pPr>
            <a:lvl6pPr marL="3046730" indent="0">
              <a:buNone/>
              <a:defRPr sz="2665"/>
            </a:lvl6pPr>
            <a:lvl7pPr marL="3656330" indent="0">
              <a:buNone/>
              <a:defRPr sz="2665"/>
            </a:lvl7pPr>
            <a:lvl8pPr marL="4265930" indent="0">
              <a:buNone/>
              <a:defRPr sz="2665"/>
            </a:lvl8pPr>
            <a:lvl9pPr marL="4874895" indent="0">
              <a:buNone/>
              <a:defRPr sz="2665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4265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2389953" y="7153801"/>
            <a:ext cx="7315920" cy="1072752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8565" indent="0">
              <a:buNone/>
              <a:defRPr sz="1335"/>
            </a:lvl3pPr>
            <a:lvl4pPr marL="1828165" indent="0">
              <a:buNone/>
              <a:defRPr sz="1200"/>
            </a:lvl4pPr>
            <a:lvl5pPr marL="2437765" indent="0">
              <a:buNone/>
              <a:defRPr sz="1200"/>
            </a:lvl5pPr>
            <a:lvl6pPr marL="3046730" indent="0">
              <a:buNone/>
              <a:defRPr sz="1200"/>
            </a:lvl6pPr>
            <a:lvl7pPr marL="3656330" indent="0">
              <a:buNone/>
              <a:defRPr sz="1200"/>
            </a:lvl7pPr>
            <a:lvl8pPr marL="4265930" indent="0">
              <a:buNone/>
              <a:defRPr sz="1200"/>
            </a:lvl8pPr>
            <a:lvl9pPr marL="4874895" indent="0">
              <a:buNone/>
              <a:defRPr sz="12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7" name="日期占位符 4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4270FA84-E53E-4CDD-BFE9-5B32D89FCBD9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5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6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59B9B8F-5104-402A-96BD-DAA3AA208D76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0CD5E69-C649-446C-A832-F701F107D9E3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9E191AE-63E3-4D79-AED4-CB68F66BDF5B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840070" y="366048"/>
            <a:ext cx="2743470" cy="779914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09660" y="366048"/>
            <a:ext cx="8027190" cy="779914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4579140A-86D7-4C76-BB07-C1EAAEB546C5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13D6998-FBB6-4268-900E-BCEAB8AD7257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02206" y="304687"/>
            <a:ext cx="11388788" cy="1523436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402206" y="2132810"/>
            <a:ext cx="5592784" cy="5996412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8210" y="2132810"/>
            <a:ext cx="5592784" cy="5996412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7" name="日期占位符 4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 bwMode="auto">
          <a:xfrm>
            <a:off x="401638" y="6243638"/>
            <a:ext cx="3052763" cy="4762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5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4165600" y="6243638"/>
            <a:ext cx="3860800" cy="4762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6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 bwMode="auto">
          <a:xfrm>
            <a:off x="8739188" y="6243638"/>
            <a:ext cx="3051175" cy="4762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1D67331-AA71-438B-971C-510B66F9AF37}" type="slidenum"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397973" y="228586"/>
            <a:ext cx="11388788" cy="587021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250"/>
          <p:cNvSpPr>
            <a:spLocks noGrp="1" noChangeArrowheads="1"/>
          </p:cNvSpPr>
          <p:nvPr>
            <p:ph type="dt" sz="half" idx="2"/>
            <p:custDataLst>
              <p:tags r:id="rId3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251"/>
          <p:cNvSpPr>
            <a:spLocks noGrp="1" noChangeArrowheads="1"/>
          </p:cNvSpPr>
          <p:nvPr>
            <p:ph type="ftr" sz="quarter" idx="3"/>
            <p:custDataLst>
              <p:tags r:id="rId4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252"/>
          <p:cNvSpPr>
            <a:spLocks noGrp="1" noChangeArrowheads="1"/>
          </p:cNvSpPr>
          <p:nvPr>
            <p:ph type="sldNum" sz="quarter" idx="4"/>
            <p:custDataLst>
              <p:tags r:id="rId5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83C6857-E7DE-47E8-B224-68AF23AFFD51}" type="slidenum"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wipe dir="r"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4388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  <p:custDataLst>
              <p:tags r:id="rId3"/>
            </p:custDataLst>
          </p:nvPr>
        </p:nvSpPr>
        <p:spPr>
          <a:xfrm>
            <a:off x="609600" y="1600200"/>
            <a:ext cx="10974388" cy="4525963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9E31EE1-05F0-4B5A-A0CA-FD81A31D58C0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407429A-1632-45B9-A116-E8D33A6A90CD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914490" y="2839515"/>
            <a:ext cx="10364220" cy="1959308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828980" y="5179682"/>
            <a:ext cx="8535240" cy="2335935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5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1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7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67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3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59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48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3C27FCEC-F9DC-48FB-98D8-F845BCD9B8F8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1CA0FCB-862D-4A4D-97E8-9C548DFF4028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09A0DBFA-B745-480F-9DC5-93C7191FAC7F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F19623-D87A-423F-898E-15C785763B1F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63179" y="5873691"/>
            <a:ext cx="10364220" cy="1815428"/>
          </a:xfrm>
        </p:spPr>
        <p:txBody>
          <a:bodyPr anchor="t"/>
          <a:lstStyle>
            <a:lvl1pPr algn="l">
              <a:defRPr sz="5330" b="1" cap="all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963179" y="3874182"/>
            <a:ext cx="10364220" cy="1999509"/>
          </a:xfrm>
        </p:spPr>
        <p:txBody>
          <a:bodyPr anchor="b"/>
          <a:lstStyle>
            <a:lvl1pPr marL="0" indent="0">
              <a:buNone/>
              <a:defRPr sz="2665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565" indent="0">
              <a:buNone/>
              <a:defRPr sz="2135">
                <a:solidFill>
                  <a:schemeClr val="tx1">
                    <a:tint val="75000"/>
                  </a:schemeClr>
                </a:solidFill>
              </a:defRPr>
            </a:lvl3pPr>
            <a:lvl4pPr marL="1828165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4pPr>
            <a:lvl5pPr marL="2437765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5pPr>
            <a:lvl6pPr marL="304673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6pPr>
            <a:lvl7pPr marL="365633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7pPr>
            <a:lvl8pPr marL="426593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8pPr>
            <a:lvl9pPr marL="4874895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3B3DD6F-D5D6-42CA-9B20-2B253C2D2587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970A48A-3029-458D-A103-9CA99BDB01D6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9660" y="2132810"/>
            <a:ext cx="5385330" cy="6032383"/>
          </a:xfrm>
        </p:spPr>
        <p:txBody>
          <a:bodyPr/>
          <a:lstStyle>
            <a:lvl1pPr>
              <a:defRPr sz="3730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8210" y="2132810"/>
            <a:ext cx="5385330" cy="6032383"/>
          </a:xfrm>
        </p:spPr>
        <p:txBody>
          <a:bodyPr/>
          <a:lstStyle>
            <a:lvl1pPr>
              <a:defRPr sz="3730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4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494604A-12D8-4AE1-8A5B-37D623A505F6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5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6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7E7D18-E0FD-475F-9ED4-80755A21B565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9660" y="2046060"/>
            <a:ext cx="5387448" cy="852700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8565" indent="0">
              <a:buNone/>
              <a:defRPr sz="2400" b="1"/>
            </a:lvl3pPr>
            <a:lvl4pPr marL="1828165" indent="0">
              <a:buNone/>
              <a:defRPr sz="2135" b="1"/>
            </a:lvl4pPr>
            <a:lvl5pPr marL="2437765" indent="0">
              <a:buNone/>
              <a:defRPr sz="2135" b="1"/>
            </a:lvl5pPr>
            <a:lvl6pPr marL="3046730" indent="0">
              <a:buNone/>
              <a:defRPr sz="2135" b="1"/>
            </a:lvl6pPr>
            <a:lvl7pPr marL="3656330" indent="0">
              <a:buNone/>
              <a:defRPr sz="2135" b="1"/>
            </a:lvl7pPr>
            <a:lvl8pPr marL="4265930" indent="0">
              <a:buNone/>
              <a:defRPr sz="2135" b="1"/>
            </a:lvl8pPr>
            <a:lvl9pPr marL="4874895" indent="0">
              <a:buNone/>
              <a:defRPr sz="2135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9660" y="2898760"/>
            <a:ext cx="5387448" cy="5266433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93977" y="2046060"/>
            <a:ext cx="5389564" cy="852700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8565" indent="0">
              <a:buNone/>
              <a:defRPr sz="2400" b="1"/>
            </a:lvl3pPr>
            <a:lvl4pPr marL="1828165" indent="0">
              <a:buNone/>
              <a:defRPr sz="2135" b="1"/>
            </a:lvl4pPr>
            <a:lvl5pPr marL="2437765" indent="0">
              <a:buNone/>
              <a:defRPr sz="2135" b="1"/>
            </a:lvl5pPr>
            <a:lvl6pPr marL="3046730" indent="0">
              <a:buNone/>
              <a:defRPr sz="2135" b="1"/>
            </a:lvl6pPr>
            <a:lvl7pPr marL="3656330" indent="0">
              <a:buNone/>
              <a:defRPr sz="2135" b="1"/>
            </a:lvl7pPr>
            <a:lvl8pPr marL="4265930" indent="0">
              <a:buNone/>
              <a:defRPr sz="2135" b="1"/>
            </a:lvl8pPr>
            <a:lvl9pPr marL="4874895" indent="0">
              <a:buNone/>
              <a:defRPr sz="2135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3977" y="2898760"/>
            <a:ext cx="5389564" cy="5266433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2"/>
            <p:custDataLst>
              <p:tags r:id="rId7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2177D50-89CD-4289-926C-13CAEEBFD388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3"/>
            <p:custDataLst>
              <p:tags r:id="rId8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4"/>
            <p:custDataLst>
              <p:tags r:id="rId9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468D466-966E-49F0-A069-0327EFCFF532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7" name="日期占位符 2"/>
          <p:cNvSpPr>
            <a:spLocks noGrp="1"/>
          </p:cNvSpPr>
          <p:nvPr>
            <p:ph type="dt" sz="half" idx="2"/>
            <p:custDataLst>
              <p:tags r:id="rId3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404EF325-3305-4187-B950-DA670B2EEE7A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3"/>
          <p:cNvSpPr>
            <a:spLocks noGrp="1"/>
          </p:cNvSpPr>
          <p:nvPr>
            <p:ph type="ftr" sz="quarter" idx="3"/>
            <p:custDataLst>
              <p:tags r:id="rId4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4"/>
          <p:cNvSpPr>
            <a:spLocks noGrp="1"/>
          </p:cNvSpPr>
          <p:nvPr>
            <p:ph type="sldNum" sz="quarter" idx="4"/>
            <p:custDataLst>
              <p:tags r:id="rId5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653219A-A3DE-43C4-8CAE-FE256E1F3DE6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8BBB8AD-9F94-478A-A3DB-EE91B852BD9E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85063B9-6B0F-42FE-B676-653E156A49AD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60" y="363932"/>
            <a:ext cx="4011479" cy="1548826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767203" y="363932"/>
            <a:ext cx="6816338" cy="7801261"/>
          </a:xfrm>
        </p:spPr>
        <p:txBody>
          <a:bodyPr/>
          <a:lstStyle>
            <a:lvl1pPr>
              <a:defRPr sz="4265"/>
            </a:lvl1pPr>
            <a:lvl2pPr>
              <a:defRPr sz="3730"/>
            </a:lvl2pPr>
            <a:lvl3pPr>
              <a:defRPr sz="3200"/>
            </a:lvl3pPr>
            <a:lvl4pPr>
              <a:defRPr sz="2665"/>
            </a:lvl4pPr>
            <a:lvl5pPr>
              <a:defRPr sz="2665"/>
            </a:lvl5pPr>
            <a:lvl6pPr>
              <a:defRPr sz="2665"/>
            </a:lvl6pPr>
            <a:lvl7pPr>
              <a:defRPr sz="2665"/>
            </a:lvl7pPr>
            <a:lvl8pPr>
              <a:defRPr sz="2665"/>
            </a:lvl8pPr>
            <a:lvl9pPr>
              <a:defRPr sz="2665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09660" y="1912758"/>
            <a:ext cx="4011479" cy="6252435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8565" indent="0">
              <a:buNone/>
              <a:defRPr sz="1335"/>
            </a:lvl3pPr>
            <a:lvl4pPr marL="1828165" indent="0">
              <a:buNone/>
              <a:defRPr sz="1200"/>
            </a:lvl4pPr>
            <a:lvl5pPr marL="2437765" indent="0">
              <a:buNone/>
              <a:defRPr sz="1200"/>
            </a:lvl5pPr>
            <a:lvl6pPr marL="3046730" indent="0">
              <a:buNone/>
              <a:defRPr sz="1200"/>
            </a:lvl6pPr>
            <a:lvl7pPr marL="3656330" indent="0">
              <a:buNone/>
              <a:defRPr sz="1200"/>
            </a:lvl7pPr>
            <a:lvl8pPr marL="4265930" indent="0">
              <a:buNone/>
              <a:defRPr sz="1200"/>
            </a:lvl8pPr>
            <a:lvl9pPr marL="4874895" indent="0">
              <a:buNone/>
              <a:defRPr sz="12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7" name="日期占位符 4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561D34D-A4B7-4BCA-BFE4-4BF1BB90F64F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5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6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27DEF71-7A3F-4E4A-B22F-7C3E6BCE5DAB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389953" y="6398430"/>
            <a:ext cx="7315920" cy="755371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2389953" y="816731"/>
            <a:ext cx="7315920" cy="5484369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4265"/>
            </a:lvl1pPr>
            <a:lvl2pPr marL="609600" indent="0">
              <a:buNone/>
              <a:defRPr sz="3730"/>
            </a:lvl2pPr>
            <a:lvl3pPr marL="1218565" indent="0">
              <a:buNone/>
              <a:defRPr sz="3200"/>
            </a:lvl3pPr>
            <a:lvl4pPr marL="1828165" indent="0">
              <a:buNone/>
              <a:defRPr sz="2665"/>
            </a:lvl4pPr>
            <a:lvl5pPr marL="2437765" indent="0">
              <a:buNone/>
              <a:defRPr sz="2665"/>
            </a:lvl5pPr>
            <a:lvl6pPr marL="3046730" indent="0">
              <a:buNone/>
              <a:defRPr sz="2665"/>
            </a:lvl6pPr>
            <a:lvl7pPr marL="3656330" indent="0">
              <a:buNone/>
              <a:defRPr sz="2665"/>
            </a:lvl7pPr>
            <a:lvl8pPr marL="4265930" indent="0">
              <a:buNone/>
              <a:defRPr sz="2665"/>
            </a:lvl8pPr>
            <a:lvl9pPr marL="4874895" indent="0">
              <a:buNone/>
              <a:defRPr sz="2665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4265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2389953" y="7153801"/>
            <a:ext cx="7315920" cy="1072752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8565" indent="0">
              <a:buNone/>
              <a:defRPr sz="1335"/>
            </a:lvl3pPr>
            <a:lvl4pPr marL="1828165" indent="0">
              <a:buNone/>
              <a:defRPr sz="1200"/>
            </a:lvl4pPr>
            <a:lvl5pPr marL="2437765" indent="0">
              <a:buNone/>
              <a:defRPr sz="1200"/>
            </a:lvl5pPr>
            <a:lvl6pPr marL="3046730" indent="0">
              <a:buNone/>
              <a:defRPr sz="1200"/>
            </a:lvl6pPr>
            <a:lvl7pPr marL="3656330" indent="0">
              <a:buNone/>
              <a:defRPr sz="1200"/>
            </a:lvl7pPr>
            <a:lvl8pPr marL="4265930" indent="0">
              <a:buNone/>
              <a:defRPr sz="1200"/>
            </a:lvl8pPr>
            <a:lvl9pPr marL="4874895" indent="0">
              <a:buNone/>
              <a:defRPr sz="12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7" name="日期占位符 4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39399133-0870-44D5-97D6-09BD6590EABD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5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6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0B5CCAC-2A78-4607-A562-095AA5F88816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020A7ADB-280B-4B5E-9481-9CE52CBC41DC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5DEDCCD-0158-4216-92B4-A49BFDCCF325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840070" y="366048"/>
            <a:ext cx="2743470" cy="779914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09660" y="366048"/>
            <a:ext cx="8027190" cy="779914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E72BCE2B-AAB0-4090-82A7-A6591969785A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CF1E18F-0B46-4A0C-9210-C11E9A889F05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02206" y="304687"/>
            <a:ext cx="11388788" cy="1523436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402206" y="2132810"/>
            <a:ext cx="5592784" cy="5996412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8210" y="2132810"/>
            <a:ext cx="5592784" cy="5996412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7" name="日期占位符 4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 bwMode="auto">
          <a:xfrm>
            <a:off x="401638" y="6243638"/>
            <a:ext cx="3052763" cy="4762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5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4165600" y="6243638"/>
            <a:ext cx="3860800" cy="4762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6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 bwMode="auto">
          <a:xfrm>
            <a:off x="8739188" y="6243638"/>
            <a:ext cx="3051175" cy="4762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B1B0DB1-C508-4C59-99F9-62B95EEAA1E3}" type="slidenum"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397973" y="228586"/>
            <a:ext cx="11388788" cy="587021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250"/>
          <p:cNvSpPr>
            <a:spLocks noGrp="1" noChangeArrowheads="1"/>
          </p:cNvSpPr>
          <p:nvPr>
            <p:ph type="dt" sz="half" idx="2"/>
            <p:custDataLst>
              <p:tags r:id="rId3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251"/>
          <p:cNvSpPr>
            <a:spLocks noGrp="1" noChangeArrowheads="1"/>
          </p:cNvSpPr>
          <p:nvPr>
            <p:ph type="ftr" sz="quarter" idx="3"/>
            <p:custDataLst>
              <p:tags r:id="rId4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252"/>
          <p:cNvSpPr>
            <a:spLocks noGrp="1" noChangeArrowheads="1"/>
          </p:cNvSpPr>
          <p:nvPr>
            <p:ph type="sldNum" sz="quarter" idx="4"/>
            <p:custDataLst>
              <p:tags r:id="rId5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B6B2507-3C60-40EA-A64D-8AF3099F84FD}" type="slidenum"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wipe dir="r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8.xml" /><Relationship Id="rId21" Type="http://schemas.openxmlformats.org/officeDocument/2006/relationships/image" Target="file:///D:\qq&#25991;&#20214;\712321467\Image\C2C\Image2\%7b75232B38-A165-1FB7-499C-2E1C792CACB5%7d.png" TargetMode="External" /><Relationship Id="rId22" Type="http://schemas.openxmlformats.org/officeDocument/2006/relationships/image" Target="../media/image1.png" /><Relationship Id="rId23" Type="http://schemas.openxmlformats.org/officeDocument/2006/relationships/tags" Target="../tags/tag169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slideLayout" Target="../slideLayouts/slideLayout35.xml" /><Relationship Id="rId11" Type="http://schemas.openxmlformats.org/officeDocument/2006/relationships/slideLayout" Target="../slideLayouts/slideLayout36.xml" /><Relationship Id="rId12" Type="http://schemas.openxmlformats.org/officeDocument/2006/relationships/slideLayout" Target="../slideLayouts/slideLayout37.xml" /><Relationship Id="rId13" Type="http://schemas.openxmlformats.org/officeDocument/2006/relationships/slideLayout" Target="../slideLayouts/slideLayout38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18" Type="http://schemas.openxmlformats.org/officeDocument/2006/relationships/tags" Target="../tags/tag255.xml" /><Relationship Id="rId19" Type="http://schemas.openxmlformats.org/officeDocument/2006/relationships/tags" Target="../tags/tag256.xml" /><Relationship Id="rId2" Type="http://schemas.openxmlformats.org/officeDocument/2006/relationships/slideLayout" Target="../slideLayouts/slideLayout27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1.png" /><Relationship Id="rId22" Type="http://schemas.openxmlformats.org/officeDocument/2006/relationships/tags" Target="../tags/tag257.xml" /><Relationship Id="rId23" Type="http://schemas.openxmlformats.org/officeDocument/2006/relationships/theme" Target="../theme/theme3.xml" /><Relationship Id="rId3" Type="http://schemas.openxmlformats.org/officeDocument/2006/relationships/slideLayout" Target="../slideLayouts/slideLayout28.xml" /><Relationship Id="rId4" Type="http://schemas.openxmlformats.org/officeDocument/2006/relationships/slideLayout" Target="../slideLayouts/slideLayout29.xml" /><Relationship Id="rId5" Type="http://schemas.openxmlformats.org/officeDocument/2006/relationships/slideLayout" Target="../slideLayouts/slideLayout30.xml" /><Relationship Id="rId6" Type="http://schemas.openxmlformats.org/officeDocument/2006/relationships/slideLayout" Target="../slideLayouts/slideLayout31.xml" /><Relationship Id="rId7" Type="http://schemas.openxmlformats.org/officeDocument/2006/relationships/slideLayout" Target="../slideLayouts/slideLayout32.xml" /><Relationship Id="rId8" Type="http://schemas.openxmlformats.org/officeDocument/2006/relationships/slideLayout" Target="../slideLayouts/slideLayout33.xml" /><Relationship Id="rId9" Type="http://schemas.openxmlformats.org/officeDocument/2006/relationships/slideLayout" Target="../slideLayouts/slideLayout3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5"/>
          </p:custDataLst>
        </p:nvPr>
      </p:nvGrpSpPr>
      <p:grpSpPr/>
      <p:sp>
        <p:nvSpPr>
          <p:cNvPr id="205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9600" y="274638"/>
            <a:ext cx="10974388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1" name="文本占位符 2"/>
          <p:cNvSpPr>
            <a:spLocks noGrp="1"/>
          </p:cNvSpPr>
          <p:nvPr>
            <p:ph type="body" idx="5"/>
            <p:custDataLst>
              <p:tags r:id="rId17"/>
            </p:custDataLst>
          </p:nvPr>
        </p:nvSpPr>
        <p:spPr>
          <a:xfrm>
            <a:off x="609600" y="1600200"/>
            <a:ext cx="10974388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076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1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9E31EE1-05F0-4B5A-A0CA-FD81A31D58C0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7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1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8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1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407429A-1632-45B9-A116-E8D33A6A90CD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3079" name="图片 1073743875" descr="学科网 zxxk.com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 r:link="rId2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8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457200" indent="-457200" algn="l" rtl="0" eaLnBrk="0" fontAlgn="base" hangingPunct="0">
        <a:spcBef>
          <a:spcPts val="125"/>
        </a:spcBef>
        <a:spcAft>
          <a:spcPct val="0"/>
        </a:spcAft>
        <a:buFont typeface="Arial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989330" indent="-381000" algn="l" rtl="0" eaLnBrk="0" fontAlgn="base" hangingPunct="0">
        <a:spcBef>
          <a:spcPts val="125"/>
        </a:spcBef>
        <a:spcAft>
          <a:spcPct val="0"/>
        </a:spcAft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2730" indent="-304800" algn="l" rtl="0" eaLnBrk="0" fontAlgn="base" hangingPunct="0">
        <a:spcBef>
          <a:spcPts val="125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2330" indent="-304800" algn="l" rtl="0" eaLnBrk="0" fontAlgn="base" hangingPunct="0">
        <a:spcBef>
          <a:spcPts val="125"/>
        </a:spcBef>
        <a:spcAft>
          <a:spcPct val="0"/>
        </a:spcAft>
        <a:buFont typeface="Arial" pitchFamily="34" charset="0"/>
        <a:buChar char="–"/>
        <a:defRPr sz="2600" kern="1200">
          <a:solidFill>
            <a:schemeClr val="tx1"/>
          </a:solidFill>
          <a:latin typeface="+mn-lt"/>
          <a:ea typeface="+mn-ea"/>
          <a:cs typeface="+mn-cs"/>
        </a:defRPr>
      </a:lvl4pPr>
      <a:lvl5pPr marL="2741930" indent="-304800" algn="l" rtl="0" eaLnBrk="0" fontAlgn="base" hangingPunct="0">
        <a:spcBef>
          <a:spcPts val="125"/>
        </a:spcBef>
        <a:spcAft>
          <a:spcPct val="0"/>
        </a:spcAft>
        <a:buFont typeface="Arial" pitchFamily="34" charset="0"/>
        <a:buChar char="»"/>
        <a:defRPr sz="2600" kern="1200">
          <a:solidFill>
            <a:schemeClr val="tx1"/>
          </a:solidFill>
          <a:latin typeface="+mn-lt"/>
          <a:ea typeface="+mn-ea"/>
          <a:cs typeface="+mn-cs"/>
        </a:defRPr>
      </a:lvl5pPr>
      <a:lvl6pPr marL="3351530" indent="-304800" algn="l" defTabSz="1218565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1130" indent="-304800" algn="l" defTabSz="1218565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0095" indent="-304800" algn="l" defTabSz="1218565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79695" indent="-304800" algn="l" defTabSz="1218565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5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1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7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673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33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593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489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4"/>
          </p:custDataLst>
        </p:nvPr>
      </p:nvGrpSpPr>
      <p:grpSpPr/>
      <p:sp>
        <p:nvSpPr>
          <p:cNvPr id="3074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09600" y="274638"/>
            <a:ext cx="10974388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075" name="文本占位符 2"/>
          <p:cNvSpPr>
            <a:spLocks noGrp="1"/>
          </p:cNvSpPr>
          <p:nvPr>
            <p:ph type="body" idx="5"/>
            <p:custDataLst>
              <p:tags r:id="rId16"/>
            </p:custDataLst>
          </p:nvPr>
        </p:nvSpPr>
        <p:spPr>
          <a:xfrm>
            <a:off x="609600" y="1600200"/>
            <a:ext cx="10974388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076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 bwMode="auto">
          <a:xfrm>
            <a:off x="609600" y="6356350"/>
            <a:ext cx="2844800" cy="3635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1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8BBB8AD-9F94-478A-A3DB-EE91B852BD9E}" type="datetimeFigureOut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7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 bwMode="auto">
          <a:xfrm>
            <a:off x="4165600" y="6356350"/>
            <a:ext cx="3860800" cy="3635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1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8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 bwMode="auto">
          <a:xfrm>
            <a:off x="8739188" y="6356350"/>
            <a:ext cx="2844800" cy="3635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1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85063B9-6B0F-42FE-B676-653E156A49AD}" type="slidenum"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3079" name="图片 1073743875" descr="学科网 zxxk.com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8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457200" indent="-457200" algn="l" rtl="0" eaLnBrk="0" fontAlgn="base" hangingPunct="0">
        <a:spcBef>
          <a:spcPts val="125"/>
        </a:spcBef>
        <a:spcAft>
          <a:spcPct val="0"/>
        </a:spcAft>
        <a:buFont typeface="Arial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989330" indent="-381000" algn="l" rtl="0" eaLnBrk="0" fontAlgn="base" hangingPunct="0">
        <a:spcBef>
          <a:spcPts val="125"/>
        </a:spcBef>
        <a:spcAft>
          <a:spcPct val="0"/>
        </a:spcAft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2730" indent="-304800" algn="l" rtl="0" eaLnBrk="0" fontAlgn="base" hangingPunct="0">
        <a:spcBef>
          <a:spcPts val="125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2330" indent="-304800" algn="l" rtl="0" eaLnBrk="0" fontAlgn="base" hangingPunct="0">
        <a:spcBef>
          <a:spcPts val="125"/>
        </a:spcBef>
        <a:spcAft>
          <a:spcPct val="0"/>
        </a:spcAft>
        <a:buFont typeface="Arial" pitchFamily="34" charset="0"/>
        <a:buChar char="–"/>
        <a:defRPr sz="2600" kern="1200">
          <a:solidFill>
            <a:schemeClr val="tx1"/>
          </a:solidFill>
          <a:latin typeface="+mn-lt"/>
          <a:ea typeface="+mn-ea"/>
          <a:cs typeface="+mn-cs"/>
        </a:defRPr>
      </a:lvl4pPr>
      <a:lvl5pPr marL="2741930" indent="-304800" algn="l" rtl="0" eaLnBrk="0" fontAlgn="base" hangingPunct="0">
        <a:spcBef>
          <a:spcPts val="125"/>
        </a:spcBef>
        <a:spcAft>
          <a:spcPct val="0"/>
        </a:spcAft>
        <a:buFont typeface="Arial" pitchFamily="34" charset="0"/>
        <a:buChar char="»"/>
        <a:defRPr sz="2600" kern="1200">
          <a:solidFill>
            <a:schemeClr val="tx1"/>
          </a:solidFill>
          <a:latin typeface="+mn-lt"/>
          <a:ea typeface="+mn-ea"/>
          <a:cs typeface="+mn-cs"/>
        </a:defRPr>
      </a:lvl5pPr>
      <a:lvl6pPr marL="3351530" indent="-304800" algn="l" defTabSz="1218565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1130" indent="-304800" algn="l" defTabSz="1218565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0095" indent="-304800" algn="l" defTabSz="1218565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79695" indent="-304800" algn="l" defTabSz="1218565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5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1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7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673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33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593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489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69.xml" /><Relationship Id="rId3" Type="http://schemas.openxmlformats.org/officeDocument/2006/relationships/image" Target="../media/image2.jpeg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tags" Target="../tags/tag300.xml" /><Relationship Id="rId13" Type="http://schemas.openxmlformats.org/officeDocument/2006/relationships/tags" Target="../tags/tag301.xml" /><Relationship Id="rId14" Type="http://schemas.openxmlformats.org/officeDocument/2006/relationships/tags" Target="../tags/tag302.xml" /><Relationship Id="rId2" Type="http://schemas.openxmlformats.org/officeDocument/2006/relationships/tags" Target="../tags/tag291.xml" /><Relationship Id="rId3" Type="http://schemas.openxmlformats.org/officeDocument/2006/relationships/image" Target="../media/image3.jpe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14" Type="http://schemas.openxmlformats.org/officeDocument/2006/relationships/tags" Target="../tags/tag315.xml" /><Relationship Id="rId15" Type="http://schemas.openxmlformats.org/officeDocument/2006/relationships/tags" Target="../tags/tag316.xml" /><Relationship Id="rId16" Type="http://schemas.openxmlformats.org/officeDocument/2006/relationships/image" Target="../media/image6.jpeg" /><Relationship Id="rId17" Type="http://schemas.openxmlformats.org/officeDocument/2006/relationships/tags" Target="../tags/tag317.xml" /><Relationship Id="rId18" Type="http://schemas.openxmlformats.org/officeDocument/2006/relationships/image" Target="../media/image7.jpeg" /><Relationship Id="rId19" Type="http://schemas.openxmlformats.org/officeDocument/2006/relationships/tags" Target="../tags/tag318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319.xml" /><Relationship Id="rId21" Type="http://schemas.openxmlformats.org/officeDocument/2006/relationships/tags" Target="../tags/tag320.xml" /><Relationship Id="rId22" Type="http://schemas.openxmlformats.org/officeDocument/2006/relationships/tags" Target="../tags/tag321.xml" /><Relationship Id="rId23" Type="http://schemas.openxmlformats.org/officeDocument/2006/relationships/tags" Target="../tags/tag322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image" Target="../media/image4.jpeg" /><Relationship Id="rId7" Type="http://schemas.openxmlformats.org/officeDocument/2006/relationships/tags" Target="../tags/tag309.xml" /><Relationship Id="rId8" Type="http://schemas.openxmlformats.org/officeDocument/2006/relationships/image" Target="../media/image5.jpeg" /><Relationship Id="rId9" Type="http://schemas.openxmlformats.org/officeDocument/2006/relationships/tags" Target="../tags/tag3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tags" Target="../tags/tag333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image" Target="../media/image8.png" /><Relationship Id="rId8" Type="http://schemas.openxmlformats.org/officeDocument/2006/relationships/tags" Target="../tags/tag3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44.xml" /><Relationship Id="rId3" Type="http://schemas.openxmlformats.org/officeDocument/2006/relationships/tags" Target="../tags/tag345.xml" /><Relationship Id="rId4" Type="http://schemas.openxmlformats.org/officeDocument/2006/relationships/hyperlink" Target="https://d.book118.com/86804611611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0740" name="Group 20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79425" y="1847850"/>
          <a:ext cx="3455988" cy="2560638"/>
        </p:xfrm>
        <a:graphic>
          <a:graphicData uri="http://schemas.openxmlformats.org/drawingml/2006/table">
            <a:tbl>
              <a:tblPr/>
              <a:tblGrid>
                <a:gridCol w="3455988"/>
              </a:tblGrid>
              <a:tr h="457266">
                <a:tc>
                  <a:txBody>
                    <a:bodyPr vert="horz" wrap="square"/>
                    <a:lstStyle>
                      <a:lvl1pPr defTabSz="1217930">
                        <a:spcBef>
                          <a:spcPts val="125"/>
                        </a:spcBef>
                        <a:buFont typeface="Arial" pitchFamily="34" charset="0"/>
                        <a:defRPr sz="38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1pPr>
                      <a:lvl2pPr marL="742950" indent="-285750" defTabSz="1217930">
                        <a:spcBef>
                          <a:spcPts val="125"/>
                        </a:spcBef>
                        <a:buFont typeface="Arial" pitchFamily="34" charset="0"/>
                        <a:defRPr sz="33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2pPr>
                      <a:lvl3pPr marL="1143000" indent="-228600" defTabSz="1217930">
                        <a:spcBef>
                          <a:spcPts val="125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3pPr>
                      <a:lvl4pPr marL="1600200" indent="-228600" defTabSz="1217930">
                        <a:spcBef>
                          <a:spcPts val="125"/>
                        </a:spcBef>
                        <a:buFont typeface="Arial" pitchFamily="34" charset="0"/>
                        <a:defRPr sz="2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4pPr>
                      <a:lvl5pPr marL="2057400" indent="-228600" defTabSz="1217930">
                        <a:spcBef>
                          <a:spcPts val="125"/>
                        </a:spcBef>
                        <a:buFont typeface="Arial" pitchFamily="34" charset="0"/>
                        <a:defRPr sz="2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5pPr>
                      <a:lvl6pPr marL="2514600" indent="-228600" defTabSz="1217930" eaLnBrk="0" fontAlgn="base" hangingPunct="0">
                        <a:spcBef>
                          <a:spcPts val="125"/>
                        </a:spcBef>
                        <a:spcAft>
                          <a:spcPct val="0"/>
                        </a:spcAft>
                        <a:buFont typeface="Arial" pitchFamily="34" charset="0"/>
                        <a:defRPr sz="2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6pPr>
                      <a:lvl7pPr marL="2971800" indent="-228600" defTabSz="1217930" eaLnBrk="0" fontAlgn="base" hangingPunct="0">
                        <a:spcBef>
                          <a:spcPts val="125"/>
                        </a:spcBef>
                        <a:spcAft>
                          <a:spcPct val="0"/>
                        </a:spcAft>
                        <a:buFont typeface="Arial" pitchFamily="34" charset="0"/>
                        <a:defRPr sz="2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7pPr>
                      <a:lvl8pPr marL="3429000" indent="-228600" defTabSz="1217930" eaLnBrk="0" fontAlgn="base" hangingPunct="0">
                        <a:spcBef>
                          <a:spcPts val="125"/>
                        </a:spcBef>
                        <a:spcAft>
                          <a:spcPct val="0"/>
                        </a:spcAft>
                        <a:buFont typeface="Arial" pitchFamily="34" charset="0"/>
                        <a:defRPr sz="2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8pPr>
                      <a:lvl9pPr marL="3886200" indent="-228600" defTabSz="1217930" eaLnBrk="0" fontAlgn="base" hangingPunct="0">
                        <a:spcBef>
                          <a:spcPts val="125"/>
                        </a:spcBef>
                        <a:spcAft>
                          <a:spcPct val="0"/>
                        </a:spcAft>
                        <a:buFont typeface="Arial" pitchFamily="34" charset="0"/>
                        <a:defRPr sz="2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9pPr>
                    </a:lstStyle>
                    <a:p>
                      <a:pPr marL="0" marR="0" lvl="0" indent="0" algn="ctr" defTabSz="121793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Arial" pitchFamily="34" charset="0"/>
                        </a:rPr>
                        <a:t>课程标准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Arial" pitchFamily="34" charset="0"/>
                      </a:endParaRPr>
                    </a:p>
                  </a:txBody>
                  <a:tcPr marL="121896" marR="121896" marT="45732" marB="4573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103372">
                <a:tc>
                  <a:txBody>
                    <a:bodyPr vert="horz" wrap="square"/>
                    <a:lstStyle>
                      <a:lvl1pPr defTabSz="1217930">
                        <a:spcBef>
                          <a:spcPts val="125"/>
                        </a:spcBef>
                        <a:buFont typeface="Arial" pitchFamily="34" charset="0"/>
                        <a:defRPr sz="38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1pPr>
                      <a:lvl2pPr marL="742950" indent="-285750" defTabSz="1217930">
                        <a:spcBef>
                          <a:spcPts val="125"/>
                        </a:spcBef>
                        <a:buFont typeface="Arial" pitchFamily="34" charset="0"/>
                        <a:defRPr sz="33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2pPr>
                      <a:lvl3pPr marL="1143000" indent="-228600" defTabSz="1217930">
                        <a:spcBef>
                          <a:spcPts val="125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3pPr>
                      <a:lvl4pPr marL="1600200" indent="-228600" defTabSz="1217930">
                        <a:spcBef>
                          <a:spcPts val="125"/>
                        </a:spcBef>
                        <a:buFont typeface="Arial" pitchFamily="34" charset="0"/>
                        <a:defRPr sz="2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4pPr>
                      <a:lvl5pPr marL="2057400" indent="-228600" defTabSz="1217930">
                        <a:spcBef>
                          <a:spcPts val="125"/>
                        </a:spcBef>
                        <a:buFont typeface="Arial" pitchFamily="34" charset="0"/>
                        <a:defRPr sz="2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5pPr>
                      <a:lvl6pPr marL="2514600" indent="-228600" defTabSz="1217930" eaLnBrk="0" fontAlgn="base" hangingPunct="0">
                        <a:spcBef>
                          <a:spcPts val="125"/>
                        </a:spcBef>
                        <a:spcAft>
                          <a:spcPct val="0"/>
                        </a:spcAft>
                        <a:buFont typeface="Arial" pitchFamily="34" charset="0"/>
                        <a:defRPr sz="2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6pPr>
                      <a:lvl7pPr marL="2971800" indent="-228600" defTabSz="1217930" eaLnBrk="0" fontAlgn="base" hangingPunct="0">
                        <a:spcBef>
                          <a:spcPts val="125"/>
                        </a:spcBef>
                        <a:spcAft>
                          <a:spcPct val="0"/>
                        </a:spcAft>
                        <a:buFont typeface="Arial" pitchFamily="34" charset="0"/>
                        <a:defRPr sz="2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7pPr>
                      <a:lvl8pPr marL="3429000" indent="-228600" defTabSz="1217930" eaLnBrk="0" fontAlgn="base" hangingPunct="0">
                        <a:spcBef>
                          <a:spcPts val="125"/>
                        </a:spcBef>
                        <a:spcAft>
                          <a:spcPct val="0"/>
                        </a:spcAft>
                        <a:buFont typeface="Arial" pitchFamily="34" charset="0"/>
                        <a:defRPr sz="2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8pPr>
                      <a:lvl9pPr marL="3886200" indent="-228600" defTabSz="1217930" eaLnBrk="0" fontAlgn="base" hangingPunct="0">
                        <a:spcBef>
                          <a:spcPts val="125"/>
                        </a:spcBef>
                        <a:spcAft>
                          <a:spcPct val="0"/>
                        </a:spcAft>
                        <a:buFont typeface="Arial" pitchFamily="34" charset="0"/>
                        <a:defRPr sz="2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Arial" pitchFamily="34" charset="0"/>
                        </a:defRPr>
                      </a:lvl9pPr>
                    </a:lstStyle>
                    <a:p>
                      <a:pPr marL="0" marR="0" lvl="0" indent="0" algn="l" defTabSz="1217930" rtl="0" eaLnBrk="1" fontAlgn="base" latinLnBrk="0" hangingPunct="1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微软雅黑" panose="020b0503020204020204" charset="-122"/>
                        </a:rPr>
                        <a:t>1</a:t>
                      </a: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微软雅黑" panose="020b0503020204020204" charset="-122"/>
                        </a:rPr>
                        <a:t>、了解北洋军阀的统治及特点；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微软雅黑" panose="020b0503020204020204" charset="-122"/>
                      </a:endParaRPr>
                    </a:p>
                    <a:p>
                      <a:pPr marL="0" marR="0" lvl="0" indent="0" algn="l" defTabSz="1217930" rtl="0" eaLnBrk="1" fontAlgn="base" latinLnBrk="0" hangingPunct="1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微软雅黑" panose="020b0503020204020204" charset="-122"/>
                        </a:rPr>
                        <a:t>2</a:t>
                      </a: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微软雅黑" panose="020b0503020204020204" charset="-122"/>
                        </a:rPr>
                        <a:t>、概述新文化运动的主要内容，探讨其对近代中国思想解放的影响。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微软雅黑" panose="020b0503020204020204" charset="-122"/>
                      </a:endParaRPr>
                    </a:p>
                  </a:txBody>
                  <a:tcPr marL="121896" marR="121896" marT="45732" marB="4573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29706" name="文本框 1"/>
          <p:cNvSpPr txBox="1"/>
          <p:nvPr>
            <p:custDataLst>
              <p:tags r:id="rId4"/>
            </p:custDataLst>
          </p:nvPr>
        </p:nvSpPr>
        <p:spPr>
          <a:xfrm>
            <a:off x="1720850" y="-25400"/>
            <a:ext cx="8569325" cy="8302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第</a:t>
            </a:r>
            <a:r>
              <a:rPr lang="en-US" altLang="zh-CN" sz="4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19</a:t>
            </a:r>
            <a:r>
              <a:rPr lang="zh-CN" altLang="en-US" sz="4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课   北洋军阀统治时期 </a:t>
            </a:r>
            <a:endParaRPr lang="zh-CN" altLang="en-US" sz="4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1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079875" y="1558925"/>
            <a:ext cx="7896225" cy="3683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北洋军阀统治时期：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微软雅黑" panose="020b0503020204020204" charset="-122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一般从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1912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年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3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10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日袁世凯北京就任临时大总统，到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1928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年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12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月张学良宣布“改旗易帜”归附国民党政府为止，共计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16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年。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微软雅黑" panose="020b0503020204020204" charset="-122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北洋军阀统治史分期：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微软雅黑" panose="020b0503020204020204" charset="-122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袁世凯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统治时期（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1912—1916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），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皖系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统治时期（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1916—1920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），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直系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统治时期（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1920—1924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），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奉系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统治时期（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1924—1928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微软雅黑" panose="020b0503020204020204" charset="-122"/>
              </a:rPr>
              <a:t>）。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0722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87375" y="646113"/>
            <a:ext cx="9113838" cy="5969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23" name="标题 3073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615950" y="106363"/>
            <a:ext cx="3200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Clr>
                <a:srgbClr val="000000"/>
              </a:buClr>
            </a:pPr>
            <a:r>
              <a:rPr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北洋军阀统治时期</a:t>
            </a:r>
            <a:endParaRPr altLang="zh-CN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 eaLnBrk="1" hangingPunct="1">
              <a:buClr>
                <a:srgbClr val="000000"/>
              </a:buClr>
            </a:pPr>
            <a:r>
              <a:rPr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altLang="zh-CN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1912--1928</a:t>
            </a:r>
            <a:r>
              <a:rPr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endParaRPr altLang="en-US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0724" name="标题 3073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6240463" y="889000"/>
            <a:ext cx="3332162" cy="5651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Clr>
                <a:srgbClr val="000000"/>
              </a:buClr>
            </a:pPr>
            <a:r>
              <a:rPr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袁世凯统治时期</a:t>
            </a:r>
            <a:endParaRPr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 eaLnBrk="1" hangingPunct="1">
              <a:buClr>
                <a:srgbClr val="000000"/>
              </a:buClr>
            </a:pPr>
            <a:r>
              <a:rPr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1912.4--1916.6</a:t>
            </a:r>
            <a:r>
              <a:rPr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endParaRPr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0725" name="标题 3073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6024563" y="2708275"/>
            <a:ext cx="2384425" cy="5143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Clr>
                <a:srgbClr val="000000"/>
              </a:buClr>
            </a:pPr>
            <a:r>
              <a:rPr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皖系统治时期</a:t>
            </a:r>
            <a:endParaRPr altLang="en-US" sz="2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 eaLnBrk="1" hangingPunct="1">
              <a:buClr>
                <a:srgbClr val="000000"/>
              </a:buClr>
            </a:pPr>
            <a:r>
              <a:rPr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1916.6--1920.7</a:t>
            </a:r>
            <a:r>
              <a:rPr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endParaRPr altLang="en-US" sz="2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0726" name="标题 3073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766763" y="3373438"/>
            <a:ext cx="2520950" cy="5143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Clr>
                <a:srgbClr val="000000"/>
              </a:buClr>
            </a:pPr>
            <a:r>
              <a:rPr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直系统治时期</a:t>
            </a:r>
            <a:endParaRPr altLang="en-US" sz="2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 eaLnBrk="1" hangingPunct="1">
              <a:buClr>
                <a:srgbClr val="000000"/>
              </a:buClr>
            </a:pPr>
            <a:r>
              <a:rPr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1920.7--1924.10</a:t>
            </a:r>
            <a:r>
              <a:rPr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endParaRPr altLang="en-US" sz="2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0727" name="标题 3073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9336088" y="3757613"/>
            <a:ext cx="2517775" cy="5143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Clr>
                <a:srgbClr val="000000"/>
              </a:buClr>
            </a:pPr>
            <a:r>
              <a:rPr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奉系统治时期</a:t>
            </a:r>
            <a:endParaRPr altLang="en-US" sz="2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 eaLnBrk="1" hangingPunct="1">
              <a:buClr>
                <a:srgbClr val="000000"/>
              </a:buClr>
            </a:pPr>
            <a:r>
              <a:rPr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1924.10--1928.10</a:t>
            </a:r>
            <a:r>
              <a:rPr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endParaRPr altLang="en-US" sz="2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5843" name="文本框 7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60375" y="1916113"/>
            <a:ext cx="11379200" cy="45370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）政治上：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  ①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1913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年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3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月制造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“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宋教仁案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”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，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7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月镇压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“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二次革命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”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。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  ②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1913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年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11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月下令解散国民党。     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  ③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1914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年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5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月，颁布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《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中华民国约法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》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，废除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《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临时约法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》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，改内阁制为总统制。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  ④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1914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年底，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《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修正大总统选举法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》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，规定总统任期十年，可连选连任。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  ⑤1915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年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10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月，召开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“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国民代表大会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”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，采用君主立宪制 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2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）思想上：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提倡尊孔复古，攻击民主共和，宣传封建伦理纲常。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3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）外交上：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——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出卖国家主权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  ①一战期间，接受日本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“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二十一条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”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要求。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  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②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1915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年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5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月，与日本签订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“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中日民四条约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”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33796" name="文本框 4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60375" y="260350"/>
            <a:ext cx="5586413" cy="5238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一、袁世凯复辟帝制与护国战争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33797" name="矩形 1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87363" y="1089025"/>
            <a:ext cx="5568950" cy="5238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1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、复辟帝制的准备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/>
      <p:bldP spid="3379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770" name="文本框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31813" y="2706688"/>
            <a:ext cx="11109325" cy="188753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①1915年底，唐继尧、蔡锷、李烈钧在云南宣布独立，并组织护国军，发动护国战争，讨伐袁世凯。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②云南起义后，贵州、广西、广东、浙江、湖南、陕西、四川等省相继宣告独立。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③1916年3月，袁世凯被迫宣布取消帝制，恢复中华民国年号。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32771" name="文本框 21"/>
          <p:cNvSpPr txBox="1"/>
          <p:nvPr>
            <p:custDataLst>
              <p:tags r:id="rId4"/>
            </p:custDataLst>
          </p:nvPr>
        </p:nvSpPr>
        <p:spPr>
          <a:xfrm>
            <a:off x="587375" y="4868863"/>
            <a:ext cx="4787900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微软雅黑" panose="020b0503020204020204" charset="-122"/>
              </a:rPr>
              <a:t>袁世凯统治时期的政治特点</a:t>
            </a:r>
            <a:r>
              <a:rPr lang="en-US" altLang="zh-CN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微软雅黑" panose="020b0503020204020204" charset="-122"/>
              </a:rPr>
              <a:t>?</a:t>
            </a:r>
            <a:endParaRPr lang="en-US" altLang="zh-CN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568325" y="274638"/>
            <a:ext cx="3440113" cy="5238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2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、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“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洪宪复辟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” 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3" name="矩形 2"/>
          <p:cNvSpPr/>
          <p:nvPr>
            <p:custDataLst>
              <p:tags r:id="rId6"/>
            </p:custDataLst>
          </p:nvPr>
        </p:nvSpPr>
        <p:spPr>
          <a:xfrm>
            <a:off x="568325" y="1908175"/>
            <a:ext cx="6148388" cy="5222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3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、</a:t>
            </a:r>
            <a:r>
              <a:rPr kumimoji="0" lang="en-US" altLang="zh-CN" sz="2800" b="1" i="0" u="none" strike="noStrike" kern="1200" cap="none" spc="0" normalizeH="0" baseline="0" noProof="0" err="1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护国战争  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1915.12—1916.3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）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 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32774" name="矩形 3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87375" y="1057275"/>
            <a:ext cx="10945813" cy="4619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1915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年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12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12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日，袁世凯接受“劝进”，当上了皇帝，以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1916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年为洪宪元年。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34823" name="矩形 4"/>
          <p:cNvSpPr/>
          <p:nvPr>
            <p:custDataLst>
              <p:tags r:id="rId8"/>
            </p:custDataLst>
          </p:nvPr>
        </p:nvSpPr>
        <p:spPr>
          <a:xfrm>
            <a:off x="5591175" y="4914900"/>
            <a:ext cx="5233988" cy="523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专制独裁、列强干涉、相对统一</a:t>
            </a:r>
            <a:endParaRPr lang="zh-CN" altLang="en-US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3794" name="文本框 3"/>
          <p:cNvSpPr txBox="1"/>
          <p:nvPr>
            <p:custDataLst>
              <p:tags r:id="rId3"/>
            </p:custDataLst>
          </p:nvPr>
        </p:nvSpPr>
        <p:spPr>
          <a:xfrm>
            <a:off x="377825" y="252413"/>
            <a:ext cx="10648950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思考：</a:t>
            </a:r>
            <a:r>
              <a:rPr lang="zh-CN" altLang="zh-CN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袁世凯复辟帝制失败的原因有哪些？</a:t>
            </a:r>
            <a:endParaRPr lang="zh-CN" altLang="zh-CN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403386" y="966751"/>
            <a:ext cx="11484197" cy="36830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lnSpc>
                <a:spcPts val="3500"/>
              </a:lnSpc>
              <a:buClrTx/>
              <a:buSzTx/>
              <a:buFontTx/>
              <a:buNone/>
              <a:defRPr/>
            </a:pPr>
            <a:r>
              <a:rPr kumimoji="0" lang="zh-CN" altLang="en-US" sz="2400" b="1" kern="1200" cap="none" spc="0" normalizeH="0" baseline="0" noProof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材料一： 任凭你像尧舜那样贤圣，像秦始皇、明太祖那样强暴，</a:t>
            </a:r>
            <a:r>
              <a:rPr kumimoji="0" lang="en-US" altLang="zh-CN" sz="2400" b="1" kern="1200" cap="none" spc="0" normalizeH="0" baseline="0" noProof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……</a:t>
            </a:r>
            <a:r>
              <a:rPr kumimoji="0" lang="zh-CN" altLang="en-US" sz="2400" b="1" kern="1200" cap="none" spc="0" normalizeH="0" baseline="0" noProof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再想要做中国皇帝，乃永远没有人答应。                  </a:t>
            </a:r>
            <a:endParaRPr kumimoji="0" lang="en-US" altLang="zh-CN" sz="2400" b="1" kern="1200" cap="none" spc="0" normalizeH="0" baseline="0" noProof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  <a:p>
            <a:pPr marR="0" defTabSz="914400" eaLnBrk="1" hangingPunct="1">
              <a:lnSpc>
                <a:spcPts val="3500"/>
              </a:lnSpc>
              <a:buClrTx/>
              <a:buSzTx/>
              <a:buFontTx/>
              <a:buNone/>
              <a:defRPr/>
            </a:pPr>
            <a:r>
              <a:rPr kumimoji="0" lang="en-US" altLang="zh-CN" sz="2400" b="1" kern="1200" cap="none" spc="0" normalizeH="0" baseline="0" noProof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                                        </a:t>
            </a:r>
            <a:r>
              <a:rPr kumimoji="0" lang="zh-CN" altLang="en-US" sz="2400" b="1" kern="1200" cap="none" spc="0" normalizeH="0" baseline="0" noProof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—梁启超《五十年中国进化论》</a:t>
            </a:r>
            <a:endParaRPr kumimoji="0" lang="zh-CN" altLang="en-US" sz="2400" b="1" kern="1200" cap="none" spc="0" normalizeH="0" baseline="0" noProof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  <a:p>
            <a:pPr marR="0" defTabSz="914400" eaLnBrk="1" hangingPunct="1">
              <a:lnSpc>
                <a:spcPts val="3500"/>
              </a:lnSpc>
              <a:buClrTx/>
              <a:buSzTx/>
              <a:buFontTx/>
              <a:buNone/>
              <a:defRPr/>
            </a:pPr>
            <a:r>
              <a:rPr kumimoji="0" lang="zh-CN" altLang="en-US" sz="2400" b="1" kern="1200" cap="none" spc="0" normalizeH="0" baseline="0" noProof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材料二： 孙中山发表《讨袁檄文》，号召全国人民“戮此民贼，以拯吾民”。</a:t>
            </a:r>
            <a:endParaRPr kumimoji="0" lang="en-US" altLang="zh-CN" sz="2400" b="1" kern="1200" cap="none" spc="0" normalizeH="0" baseline="0" noProof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  <a:p>
            <a:pPr marR="0" defTabSz="914400" eaLnBrk="1" hangingPunct="1">
              <a:lnSpc>
                <a:spcPts val="3500"/>
              </a:lnSpc>
              <a:buClrTx/>
              <a:buSzTx/>
              <a:buFontTx/>
              <a:buNone/>
              <a:defRPr/>
            </a:pPr>
            <a:endParaRPr kumimoji="0" lang="zh-CN" altLang="en-US" sz="2400" b="1" kern="1200" cap="none" spc="0" normalizeH="0" baseline="0" noProof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  <a:p>
            <a:pPr marR="0" defTabSz="914400" eaLnBrk="1" hangingPunct="1">
              <a:lnSpc>
                <a:spcPts val="3500"/>
              </a:lnSpc>
              <a:buClrTx/>
              <a:buSzTx/>
              <a:buFontTx/>
              <a:buNone/>
              <a:defRPr/>
            </a:pPr>
            <a:r>
              <a:rPr kumimoji="0" lang="zh-CN" altLang="en-US" sz="2400" b="1" kern="1200" cap="none" spc="0" normalizeH="0" baseline="0" noProof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材料三： 日本……外交既已妥帖，当再严词警告中国政府，延缓帝制，如不听，则出兵自由行动，派驻中国要地。</a:t>
            </a:r>
            <a:r>
              <a:rPr kumimoji="0" lang="en-US" altLang="zh-CN" sz="2400" b="1" kern="1200" cap="none" spc="0" normalizeH="0" baseline="0" noProof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          </a:t>
            </a:r>
            <a:endParaRPr kumimoji="0" lang="en-US" altLang="zh-CN" sz="2400" b="1" kern="1200" cap="none" spc="0" normalizeH="0" baseline="0" noProof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  <a:p>
            <a:pPr marR="0" defTabSz="914400" eaLnBrk="1" hangingPunct="1">
              <a:lnSpc>
                <a:spcPts val="3500"/>
              </a:lnSpc>
              <a:buClrTx/>
              <a:buSzTx/>
              <a:buFontTx/>
              <a:buNone/>
              <a:defRPr/>
            </a:pPr>
            <a:r>
              <a:rPr kumimoji="0" lang="en-US" altLang="zh-CN" sz="2400" b="1" kern="1200" cap="none" spc="0" normalizeH="0" baseline="0" noProof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                                          </a:t>
            </a:r>
            <a:r>
              <a:rPr kumimoji="0" lang="zh-CN" altLang="en-US" sz="2400" b="1" kern="1200" cap="none" spc="0" normalizeH="0" baseline="0" noProof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—林明德《日本于洪宪帝制》</a:t>
            </a:r>
            <a:endParaRPr kumimoji="0" lang="zh-CN" altLang="en-US" sz="2400" b="1" kern="1200" cap="none" spc="0" normalizeH="0" baseline="0" noProof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695325" y="4941888"/>
            <a:ext cx="7777163" cy="13779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ts val="3500"/>
              </a:lnSpc>
              <a:buNone/>
            </a:pPr>
            <a:r>
              <a:rPr lang="en-US" altLang="zh-CN" sz="24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</a:t>
            </a:r>
            <a:r>
              <a:rPr lang="zh-CN" altLang="en-US" sz="24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①辛亥革命后，民主共和的观念已深入人心。</a:t>
            </a:r>
            <a:endParaRPr lang="zh-CN" altLang="en-US" sz="24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ts val="3500"/>
              </a:lnSpc>
              <a:buNone/>
            </a:pPr>
            <a:r>
              <a:rPr lang="zh-CN" altLang="en-US" sz="24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②以孙中山为首的革命派坚决反袁，维护共和制度。</a:t>
            </a:r>
            <a:endParaRPr lang="zh-CN" altLang="en-US" sz="24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ts val="3500"/>
              </a:lnSpc>
              <a:buNone/>
            </a:pPr>
            <a:r>
              <a:rPr lang="zh-CN" altLang="en-US" sz="24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③帝国主义对其丧失信心。</a:t>
            </a:r>
            <a:endParaRPr lang="zh-CN" altLang="en-US" sz="24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4818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745413" y="1060450"/>
            <a:ext cx="4232275" cy="57578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76238" y="185810"/>
            <a:ext cx="4700285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  <a:miter lim="800000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二、北洋时期的军阀割据</a:t>
            </a:r>
            <a:endParaRPr kumimoji="0" lang="zh-CN" altLang="en-US" b="1" kern="1200" cap="none" spc="0" normalizeH="0" baseline="0" noProof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4" name="文本框 3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445452" y="799518"/>
            <a:ext cx="410019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buNone/>
              <a:defRPr/>
            </a:pPr>
            <a:r>
              <a:rPr kumimoji="0" lang="en-US" altLang="zh-CN" sz="2400" b="1" kern="1200" cap="none" spc="0" normalizeH="0" baseline="0" noProof="0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1</a:t>
            </a:r>
            <a:r>
              <a:rPr kumimoji="0" lang="zh-CN" altLang="en-US" sz="2400" b="1" kern="1200" cap="none" spc="0" normalizeH="0" baseline="0" noProof="0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、军阀割据的形成</a:t>
            </a:r>
            <a:endParaRPr kumimoji="0" lang="zh-CN" altLang="en-US" sz="2400" b="1" kern="1200" cap="none" spc="0" normalizeH="0" baseline="0" noProof="0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  <a:cs typeface="微软雅黑" panose="020b0503020204020204" charset="-122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7"/>
            </p:custDataLst>
          </p:nvPr>
        </p:nvGraphicFramePr>
        <p:xfrm>
          <a:off x="409575" y="1398588"/>
          <a:ext cx="6961188" cy="22034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5365"/>
                <a:gridCol w="1143006"/>
                <a:gridCol w="1147464"/>
                <a:gridCol w="3825353"/>
              </a:tblGrid>
              <a:tr h="459754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派系</a:t>
                      </a:r>
                      <a:endParaRPr lang="zh-CN" altLang="en-US" sz="2400" b="1"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代表</a:t>
                      </a:r>
                      <a:endParaRPr lang="zh-CN" altLang="en-US" sz="2400" b="1"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支持国</a:t>
                      </a:r>
                      <a:endParaRPr lang="zh-CN" altLang="en-US" sz="2400" b="1"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占据区域</a:t>
                      </a:r>
                      <a:endParaRPr lang="zh-CN" altLang="en-US" sz="2400" b="1"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72964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直系</a:t>
                      </a:r>
                      <a:endParaRPr lang="zh-CN" altLang="en-US" sz="2400" b="1"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冯国璋</a:t>
                      </a:r>
                      <a:endParaRPr lang="zh-CN" altLang="en-US" sz="2400" b="1"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sym typeface="+mn-ea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英美</a:t>
                      </a:r>
                      <a:endParaRPr lang="zh-CN" altLang="en-US" sz="2400" b="1"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sym typeface="+mn-ea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直隶、苏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、赣、鄂等省</a:t>
                      </a:r>
                      <a:endParaRPr lang="zh-CN" altLang="en-US" sz="2400" b="1"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532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皖系</a:t>
                      </a:r>
                      <a:endParaRPr lang="zh-CN" altLang="en-US" sz="2400" b="1"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sym typeface="+mn-ea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段祺瑞</a:t>
                      </a:r>
                      <a:endParaRPr lang="zh-CN" altLang="en-US" sz="2400" b="1"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sym typeface="+mn-ea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日本</a:t>
                      </a:r>
                      <a:endParaRPr lang="zh-CN" altLang="en-US" sz="2400" b="1"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sym typeface="+mn-ea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皖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、浙、闽、鲁、陕各省</a:t>
                      </a:r>
                      <a:endParaRPr lang="zh-CN" altLang="en-US" sz="2400" b="1"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7492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奉系</a:t>
                      </a:r>
                      <a:endParaRPr lang="zh-CN" altLang="en-US" sz="2400" b="1"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sym typeface="+mn-ea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张作霖</a:t>
                      </a:r>
                      <a:endParaRPr lang="zh-CN" altLang="en-US" sz="2400" b="1"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sym typeface="+mn-ea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日本</a:t>
                      </a:r>
                      <a:endParaRPr lang="zh-CN" altLang="en-US" sz="2400" b="1"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sym typeface="+mn-ea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东北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三省</a:t>
                      </a:r>
                      <a:endParaRPr lang="zh-CN" altLang="en-US" sz="2400" b="1"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68620" marR="68620" marT="34305" marB="34305" anchor="ctr">
                    <a:lnL w="9525">
                      <a:solidFill>
                        <a:srgbClr val="B28E4E"/>
                      </a:solidFill>
                      <a:prstDash val="dash"/>
                    </a:lnL>
                    <a:lnR w="9525">
                      <a:solidFill>
                        <a:srgbClr val="B28E4E"/>
                      </a:solidFill>
                      <a:prstDash val="dash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Rectangle 3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448300" y="212725"/>
            <a:ext cx="6388100" cy="8318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•"/>
              <a:defRPr sz="42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defRPr>
            </a:lvl1pPr>
            <a:lvl2pPr marL="989330" lvl="1" indent="-3810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–"/>
              <a:defRPr sz="37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defRPr>
            </a:lvl2pPr>
            <a:lvl3pPr marL="1522730" lvl="2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defRPr>
            </a:lvl3pPr>
            <a:lvl4pPr marL="2132330" lvl="3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–"/>
              <a:defRPr sz="26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defRPr>
            </a:lvl4pPr>
            <a:lvl5pPr marL="2741930" lvl="4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»"/>
              <a:defRPr sz="26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defRPr>
            </a:lvl5pPr>
            <a:lvl6pPr marL="3199130" lvl="5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»"/>
              <a:defRPr sz="26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defRPr>
            </a:lvl6pPr>
            <a:lvl7pPr marL="3656330" lvl="6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»"/>
              <a:defRPr sz="26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defRPr>
            </a:lvl7pPr>
            <a:lvl8pPr marL="4113530" lvl="7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»"/>
              <a:defRPr sz="26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defRPr>
            </a:lvl8pPr>
            <a:lvl9pPr marL="4570730" lvl="8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»"/>
              <a:defRPr sz="26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Arial" pitchFamily="34" charset="0"/>
              </a:rPr>
              <a:t>民国初期的主要军阀派系有哪些？指出各军阀控制的范围。当时中国处于何种局面？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Arial" pitchFamily="34" charset="0"/>
            </a:endParaRPr>
          </a:p>
        </p:txBody>
      </p:sp>
      <p:sp>
        <p:nvSpPr>
          <p:cNvPr id="7" name="矩形 21"/>
          <p:cNvSpPr/>
          <p:nvPr>
            <p:custDataLst>
              <p:tags r:id="rId9"/>
            </p:custDataLst>
          </p:nvPr>
        </p:nvSpPr>
        <p:spPr>
          <a:xfrm>
            <a:off x="376238" y="3884613"/>
            <a:ext cx="6719887" cy="461962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457200" lvl="0" indent="-4572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•"/>
              <a:defRPr sz="4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89330" lvl="1" indent="-3810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–"/>
              <a:defRPr sz="3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2730" lvl="2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2330" lvl="3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–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1930" lvl="4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»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微软雅黑" panose="020b0503020204020204" charset="-122"/>
              </a:rPr>
              <a:t>思考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sym typeface="微软雅黑" panose="020b0503020204020204" charset="-122"/>
              </a:rPr>
              <a:t>：哪个国家在中国的势力较强？为什么？</a:t>
            </a:r>
            <a:endParaRPr lang="zh-CN" altLang="en-US" sz="2400" b="1">
              <a:latin typeface="黑体" panose="02010609060101010101" pitchFamily="49" charset="-122"/>
              <a:ea typeface="黑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8" name="矩形 21"/>
          <p:cNvSpPr/>
          <p:nvPr>
            <p:custDataLst>
              <p:tags r:id="rId10"/>
            </p:custDataLst>
          </p:nvPr>
        </p:nvSpPr>
        <p:spPr>
          <a:xfrm>
            <a:off x="319088" y="5148263"/>
            <a:ext cx="7470775" cy="4572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457200" lvl="0" indent="-4572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•"/>
              <a:defRPr sz="4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89330" lvl="1" indent="-3810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–"/>
              <a:defRPr sz="3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2730" lvl="2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2330" lvl="3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–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1930" lvl="4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»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微软雅黑" panose="020b0503020204020204" charset="-122"/>
              </a:rPr>
              <a:t>思考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sym typeface="微软雅黑" panose="020b0503020204020204" charset="-122"/>
              </a:rPr>
              <a:t>：为抑制日本在华势力发展，北洋政府有何举措？</a:t>
            </a:r>
            <a:endParaRPr lang="zh-CN" altLang="en-US" sz="2400" b="1">
              <a:latin typeface="黑体" panose="02010609060101010101" pitchFamily="49" charset="-122"/>
              <a:ea typeface="黑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9" name="TextBox 12"/>
          <p:cNvSpPr txBox="1"/>
          <p:nvPr>
            <p:custDataLst>
              <p:tags r:id="rId11"/>
            </p:custDataLst>
          </p:nvPr>
        </p:nvSpPr>
        <p:spPr>
          <a:xfrm>
            <a:off x="346075" y="4476750"/>
            <a:ext cx="7464425" cy="461963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457200" lvl="0" indent="-4572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•"/>
              <a:defRPr sz="4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89330" lvl="1" indent="-3810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–"/>
              <a:defRPr sz="3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2730" lvl="2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2330" lvl="3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–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1930" lvl="4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»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一战期间欧美列强无暇东顾，日本趁机加紧侵略中国。</a:t>
            </a:r>
            <a:endParaRPr lang="zh-CN" altLang="en-US" sz="24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" name="TextBox 14"/>
          <p:cNvSpPr txBox="1"/>
          <p:nvPr>
            <p:custDataLst>
              <p:tags r:id="rId12"/>
            </p:custDataLst>
          </p:nvPr>
        </p:nvSpPr>
        <p:spPr>
          <a:xfrm>
            <a:off x="409575" y="5783263"/>
            <a:ext cx="7231063" cy="4572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457200" lvl="0" indent="-4572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•"/>
              <a:defRPr sz="4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89330" lvl="1" indent="-3810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–"/>
              <a:defRPr sz="3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2730" lvl="2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2330" lvl="3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–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1930" lvl="4" indent="-304800" algn="l" defTabSz="914400" rtl="0" eaLnBrk="0" fontAlgn="base" latinLnBrk="0" hangingPunct="0">
              <a:lnSpc>
                <a:spcPct val="100000"/>
              </a:lnSpc>
              <a:spcBef>
                <a:spcPts val="125"/>
              </a:spcBef>
              <a:spcAft>
                <a:spcPct val="0"/>
              </a:spcAft>
              <a:buFont typeface="Arial" pitchFamily="34" charset="0"/>
              <a:buChar char="»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加入一战，为协约国的胜利做出了巨大的贡献。</a:t>
            </a:r>
            <a:endParaRPr lang="zh-CN" altLang="en-US" sz="24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" name="线形标注 1 11"/>
          <p:cNvSpPr/>
          <p:nvPr>
            <p:custDataLst>
              <p:tags r:id="rId13"/>
            </p:custDataLst>
          </p:nvPr>
        </p:nvSpPr>
        <p:spPr>
          <a:xfrm>
            <a:off x="7813675" y="1092200"/>
            <a:ext cx="3971925" cy="852488"/>
          </a:xfrm>
          <a:prstGeom prst="borderCallout1">
            <a:avLst>
              <a:gd name="adj1" fmla="val 73015"/>
              <a:gd name="adj2" fmla="val -2179"/>
              <a:gd name="adj3" fmla="val 73322"/>
              <a:gd name="adj4" fmla="val -8881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军阀割据混战、政治分裂、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政局动荡、人民困苦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3" name="椭圆 12"/>
          <p:cNvSpPr/>
          <p:nvPr>
            <p:custDataLst>
              <p:tags r:id="rId14"/>
            </p:custDataLst>
          </p:nvPr>
        </p:nvSpPr>
        <p:spPr>
          <a:xfrm>
            <a:off x="2495550" y="2319338"/>
            <a:ext cx="1079500" cy="135731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1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7890" name="文本框 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73075" y="171450"/>
            <a:ext cx="2647950" cy="5238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2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、府院之争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rgbClr val="1802B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35843" name="文本框 99"/>
          <p:cNvSpPr txBox="1"/>
          <p:nvPr>
            <p:custDataLst>
              <p:tags r:id="rId5"/>
            </p:custDataLst>
          </p:nvPr>
        </p:nvSpPr>
        <p:spPr>
          <a:xfrm>
            <a:off x="3670300" y="1168400"/>
            <a:ext cx="4225925" cy="1200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400" b="1">
                <a:latin typeface="微软雅黑" panose="020b0503020204020204" charset="-122"/>
                <a:ea typeface="微软雅黑" panose="020b0503020204020204" charset="-122"/>
              </a:rPr>
              <a:t>以黎元洪为首的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总统府</a:t>
            </a:r>
            <a:r>
              <a:rPr lang="zh-CN" altLang="zh-CN" sz="2400" b="1">
                <a:latin typeface="微软雅黑" panose="020b0503020204020204" charset="-122"/>
                <a:ea typeface="微软雅黑" panose="020b0503020204020204" charset="-122"/>
              </a:rPr>
              <a:t>集团与以段祺瑞为首的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国务院</a:t>
            </a:r>
            <a:r>
              <a:rPr lang="zh-CN" altLang="zh-CN" sz="2400" b="1">
                <a:latin typeface="微软雅黑" panose="020b0503020204020204" charset="-122"/>
                <a:ea typeface="微软雅黑" panose="020b0503020204020204" charset="-122"/>
              </a:rPr>
              <a:t>集团之间争权夺利的斗争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227881" y="815187"/>
            <a:ext cx="1910583" cy="2758276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735336" y="329794"/>
            <a:ext cx="2018665" cy="2569527"/>
          </a:xfrm>
          <a:prstGeom prst="ellipse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9464" name="文本框 14"/>
          <p:cNvSpPr txBox="1"/>
          <p:nvPr>
            <p:custDataLst>
              <p:tags r:id="rId10"/>
            </p:custDataLst>
          </p:nvPr>
        </p:nvSpPr>
        <p:spPr>
          <a:xfrm>
            <a:off x="3792538" y="3619500"/>
            <a:ext cx="3703637" cy="552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zh-CN" sz="30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美日矛盾的激化</a:t>
            </a:r>
            <a:endParaRPr lang="zh-CN" altLang="zh-CN" sz="3000" b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上下箭头 15"/>
          <p:cNvSpPr/>
          <p:nvPr>
            <p:custDataLst>
              <p:tags r:id="rId11"/>
            </p:custDataLst>
          </p:nvPr>
        </p:nvSpPr>
        <p:spPr>
          <a:xfrm>
            <a:off x="5389563" y="2528888"/>
            <a:ext cx="393700" cy="920750"/>
          </a:xfrm>
          <a:prstGeom prst="upDown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1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7" name="右箭头 16"/>
          <p:cNvSpPr/>
          <p:nvPr>
            <p:custDataLst>
              <p:tags r:id="rId12"/>
            </p:custDataLst>
          </p:nvPr>
        </p:nvSpPr>
        <p:spPr>
          <a:xfrm>
            <a:off x="3759200" y="2727325"/>
            <a:ext cx="1508125" cy="414338"/>
          </a:xfrm>
          <a:prstGeom prst="rightArrow">
            <a:avLst>
              <a:gd name="adj1" fmla="val 50000"/>
              <a:gd name="adj2" fmla="val 71806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100" b="1" i="0" u="none" strike="noStrike" kern="1200" cap="none" spc="0" normalizeH="0" baseline="0" noProof="1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8" name="右箭头 17"/>
          <p:cNvSpPr/>
          <p:nvPr>
            <p:custDataLst>
              <p:tags r:id="rId13"/>
            </p:custDataLst>
          </p:nvPr>
        </p:nvSpPr>
        <p:spPr>
          <a:xfrm flipH="1">
            <a:off x="5932488" y="2733675"/>
            <a:ext cx="1508125" cy="407988"/>
          </a:xfrm>
          <a:prstGeom prst="rightArrow">
            <a:avLst>
              <a:gd name="adj1" fmla="val 50000"/>
              <a:gd name="adj2" fmla="val 71806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100" b="1" i="0" u="none" strike="noStrike" kern="1200" cap="none" spc="0" normalizeH="0" baseline="0" noProof="1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35850" name="文本框 18"/>
          <p:cNvSpPr txBox="1"/>
          <p:nvPr>
            <p:custDataLst>
              <p:tags r:id="rId14"/>
            </p:custDataLst>
          </p:nvPr>
        </p:nvSpPr>
        <p:spPr>
          <a:xfrm>
            <a:off x="1235075" y="1768475"/>
            <a:ext cx="504825" cy="985838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 eaLnBrk="1" hangingPunct="1"/>
            <a:r>
              <a:rPr lang="zh-CN" altLang="en-US" sz="21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黎元洪</a:t>
            </a:r>
            <a:endParaRPr lang="zh-CN" altLang="en-US" sz="21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5851" name="文本框 19"/>
          <p:cNvSpPr txBox="1"/>
          <p:nvPr>
            <p:custDataLst>
              <p:tags r:id="rId15"/>
            </p:custDataLst>
          </p:nvPr>
        </p:nvSpPr>
        <p:spPr>
          <a:xfrm>
            <a:off x="8770938" y="1063625"/>
            <a:ext cx="504825" cy="896938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 eaLnBrk="1" hangingPunct="1"/>
            <a:r>
              <a:rPr lang="zh-CN" altLang="en-US" sz="21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段祺瑞</a:t>
            </a:r>
            <a:endParaRPr lang="zh-CN" altLang="en-US" sz="21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5852" name="图片 4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196975" y="3698875"/>
            <a:ext cx="2054225" cy="2371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5853" name="图片 2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rcRect t="4979"/>
          <a:stretch>
            <a:fillRect/>
          </a:stretch>
        </p:blipFill>
        <p:spPr>
          <a:xfrm>
            <a:off x="8794750" y="3141663"/>
            <a:ext cx="2308225" cy="30686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" name="上下箭头 20"/>
          <p:cNvSpPr/>
          <p:nvPr>
            <p:custDataLst>
              <p:tags r:id="rId20"/>
            </p:custDataLst>
          </p:nvPr>
        </p:nvSpPr>
        <p:spPr>
          <a:xfrm>
            <a:off x="5389563" y="4371975"/>
            <a:ext cx="393700" cy="957263"/>
          </a:xfrm>
          <a:prstGeom prst="upDown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1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22" name="TextBox 21"/>
          <p:cNvSpPr txBox="1"/>
          <p:nvPr>
            <p:custDataLst>
              <p:tags r:id="rId21"/>
            </p:custDataLst>
          </p:nvPr>
        </p:nvSpPr>
        <p:spPr>
          <a:xfrm>
            <a:off x="4984750" y="5445125"/>
            <a:ext cx="155892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张勋复辟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5856" name="文本框 5"/>
          <p:cNvSpPr txBox="1"/>
          <p:nvPr>
            <p:custDataLst>
              <p:tags r:id="rId22"/>
            </p:custDataLst>
          </p:nvPr>
        </p:nvSpPr>
        <p:spPr>
          <a:xfrm>
            <a:off x="1643063" y="6086475"/>
            <a:ext cx="1079500" cy="4143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100" b="1">
                <a:latin typeface="微软雅黑" panose="020b0503020204020204" charset="-122"/>
                <a:ea typeface="微软雅黑" panose="020b0503020204020204" charset="-122"/>
              </a:rPr>
              <a:t>◎张勋</a:t>
            </a:r>
            <a:endParaRPr lang="zh-CN" altLang="en-US" sz="21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5857" name="矩形 1"/>
          <p:cNvSpPr/>
          <p:nvPr>
            <p:custDataLst>
              <p:tags r:id="rId23"/>
            </p:custDataLst>
          </p:nvPr>
        </p:nvSpPr>
        <p:spPr>
          <a:xfrm>
            <a:off x="8256588" y="6270625"/>
            <a:ext cx="3138487" cy="46196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◎复辟时穿朝服的溥仪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9938" name="文本框 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77813" y="234950"/>
            <a:ext cx="5697538" cy="5222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3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、张勋复辟（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1917.7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）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微软雅黑" panose="020b0503020204020204" charset="-122"/>
            </a:endParaRPr>
          </a:p>
        </p:txBody>
      </p:sp>
      <p:sp>
        <p:nvSpPr>
          <p:cNvPr id="44035" name="文本框 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77813" y="803275"/>
            <a:ext cx="11414125" cy="86201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张勋以调解府院之争为名，率兵入京，解散了国会，拥清废帝溥仪复辟。张勋复辟最终失败。</a:t>
            </a:r>
            <a:endParaRPr kumimoji="0" lang="zh-CN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1802B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39940" name="文本框 3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87338" y="1752600"/>
            <a:ext cx="5688013" cy="5222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4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、护法运动（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1917.8—1918.5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）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微软雅黑" panose="020b0503020204020204" charset="-122"/>
            </a:endParaRPr>
          </a:p>
        </p:txBody>
      </p:sp>
      <p:sp>
        <p:nvSpPr>
          <p:cNvPr id="7" name="文本框 6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87338" y="2325688"/>
            <a:ext cx="11425238" cy="188753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）原因：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张勋复辟帝制失败后，冯国璋代行大总统职权，段祺瑞就任国务总理。但段祺瑞公然破坏《中华民国临时约法》，拒绝恢复国会。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2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）开始：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1917年8月，南下的150余名国会议员在广州召开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非常会议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，成立“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中华民国军政府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”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，推举孙中山为大元帅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。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3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）结果：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西南军阀排挤孙中山。1918年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5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月，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孙中山愤而辞职，护法运动失败。</a:t>
            </a:r>
            <a:endParaRPr kumimoji="0" lang="zh-CN" altLang="zh-CN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39942" name="文本框 2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301625" y="4378325"/>
            <a:ext cx="5673725" cy="5222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  <a:sym typeface="+mn-ea"/>
              </a:rPr>
              <a:t>5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  <a:sym typeface="+mn-ea"/>
              </a:rPr>
              <a:t>、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对外关系：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  <a:sym typeface="宋体" panose="02010600030101010101" pitchFamily="2" charset="-122"/>
              </a:rPr>
              <a:t>参加一战  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  <a:sym typeface="宋体" panose="02010600030101010101" pitchFamily="2" charset="-122"/>
              </a:rPr>
              <a:t>1917.8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微软雅黑" panose="020b0503020204020204" charset="-122"/>
            </a:endParaRPr>
          </a:p>
        </p:txBody>
      </p:sp>
      <p:sp>
        <p:nvSpPr>
          <p:cNvPr id="10" name="文本框 4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00038" y="5013325"/>
            <a:ext cx="11423650" cy="15287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(1)目的：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为争取国际地位，抵制日本在华势力的发展。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1802B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just" defTabSz="914400" rtl="0" eaLnBrk="1" fontAlgn="base" latinLnBrk="0" hangingPunct="1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(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2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)概况：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1917年8月14日，中国向德、奥两国宣战，加入协约国一方参战。</a:t>
            </a:r>
            <a:endParaRPr kumimoji="0" lang="zh-CN" altLang="zh-CN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just" defTabSz="914400" rtl="0" eaLnBrk="1" fontAlgn="base" latinLnBrk="0" hangingPunct="1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(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3</a:t>
            </a: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)影响：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①收回德、奥在天津、汉口的租界，撤销两国领事裁判权。②十几万中国劳工远渡重洋前往欧洲前线，为协约国一方取得胜利作出了贡献。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1802B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/>
      <p:bldP spid="7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38188" y="4919663"/>
            <a:ext cx="10329863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【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思考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】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北洋军阀统治下中国政治斗争的焦点是什么？其实质是什么？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498104" y="404664"/>
            <a:ext cx="1944107" cy="52197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0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cs"/>
              </a:rPr>
              <a:t>课堂探究：</a:t>
            </a:r>
            <a:endParaRPr kumimoji="0" lang="zh-CN" altLang="en-US" b="1" kern="1200" cap="none" spc="0" normalizeH="0" baseline="0" noProof="0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766763" y="5495925"/>
            <a:ext cx="5135562" cy="46196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焦点：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民主共和与封建专制的斗争。</a:t>
            </a:r>
            <a:endParaRPr lang="zh-CN" altLang="en-US"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766763" y="6070600"/>
            <a:ext cx="6048375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实质：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资本主义与封建主义之间的斗争。</a:t>
            </a:r>
            <a:endParaRPr lang="zh-CN" altLang="en-US"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9942" name="图片 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351088" y="176213"/>
            <a:ext cx="8281987" cy="45291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0962" name="文本框 5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84188" y="201613"/>
            <a:ext cx="5527675" cy="4619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军阀割据局面形成的原因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7" name="文本框 6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84188" y="741363"/>
            <a:ext cx="11228388" cy="3556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(1)根本原因：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中国半殖民地半封建的社会性质。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①分散的自给自足的封建经济，是割据军阀赖以生存的物质基础。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②帝国主义采取分而治之的侵略政策，必然导致军割据局面的形成。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袁世凯死后，帝国主义为了维护和扩大在华利益，各自寻找新的代理人；各派军阀也急需选择帝国主义国家做靠山。 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(2)直接原因：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袁世凯死后，北洋军阀群龙无首，北洋各派及地方实派失去了中心。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段祺瑞、冯国璋等都不具备凝聚各派力量、形成统一局面的能力。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(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3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)思想：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封建专制残余思想影响深远。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ts val="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(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4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)军队：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军阀掌握有一定数量的军队，是割据基础。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4" name="文本框 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03238" y="4572000"/>
            <a:ext cx="5556250" cy="4619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民初的民主共和之路为何如此艰难？</a:t>
            </a:r>
            <a:endParaRPr kumimoji="0" lang="zh-CN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5" name="文本框 4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498475" y="5084763"/>
            <a:ext cx="8785225" cy="157003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1802B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政治：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长期封建专制统治的影响。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经济：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小农经济占主导，资本主义经济发展不充分。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文化：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1802BE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传统思想根深蒂固。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1802B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我国在民初还不充分具备培育民主政治的土壤。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https://d.book118.com/868046116117006023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221"/>
</p:tagLst>
</file>

<file path=ppt/tags/tag2.xml><?xml version="1.0" encoding="utf-8"?>
<p:tagLst xmlns:p="http://schemas.openxmlformats.org/presentationml/2006/main">
  <p:tag name="AS_UNIQUEID" val="2222"/>
</p:tagLst>
</file>

<file path=ppt/tags/tag3.xml><?xml version="1.0" encoding="utf-8"?>
<p:tagLst xmlns:p="http://schemas.openxmlformats.org/presentationml/2006/main">
  <p:tag name="AS_UNIQUEID" val="2223"/>
</p:tagLst>
</file>

<file path=ppt/tags/tag4.xml><?xml version="1.0" encoding="utf-8"?>
<p:tagLst xmlns:p="http://schemas.openxmlformats.org/presentationml/2006/main">
  <p:tag name="AS_UNIQUEID" val="2224"/>
</p:tagLst>
</file>

<file path=ppt/tags/tag5.xml><?xml version="1.0" encoding="utf-8"?>
<p:tagLst xmlns:p="http://schemas.openxmlformats.org/presentationml/2006/main">
  <p:tag name="AS_UNIQUEID" val="2225"/>
</p:tagLst>
</file>

<file path=ppt/tags/tag6.xml><?xml version="1.0" encoding="utf-8"?>
<p:tagLst xmlns:p="http://schemas.openxmlformats.org/presentationml/2006/main">
  <p:tag name="AS_UNIQUEID" val="2226"/>
</p:tagLst>
</file>

<file path=ppt/tags/tag7.xml><?xml version="1.0" encoding="utf-8"?>
<p:tagLst xmlns:p="http://schemas.openxmlformats.org/presentationml/2006/main">
  <p:tag name="AS_UNIQUEID" val="2227"/>
</p:tagLst>
</file>

<file path=ppt/tags/tag8.xml><?xml version="1.0" encoding="utf-8"?>
<p:tagLst xmlns:p="http://schemas.openxmlformats.org/presentationml/2006/main">
  <p:tag name="AS_UNIQUEID" val="2228"/>
</p:tagLst>
</file>

<file path=ppt/tags/tag9.xml><?xml version="1.0" encoding="utf-8"?>
<p:tagLst xmlns:p="http://schemas.openxmlformats.org/presentationml/2006/main">
  <p:tag name="AS_UNIQUEID" val="2229"/>
</p:tagLst>
</file>

<file path=ppt/tags/tag10.xml><?xml version="1.0" encoding="utf-8"?>
<p:tagLst xmlns:p="http://schemas.openxmlformats.org/presentationml/2006/main">
  <p:tag name="AS_UNIQUEID" val="2230"/>
</p:tagLst>
</file>

<file path=ppt/tags/tag11.xml><?xml version="1.0" encoding="utf-8"?>
<p:tagLst xmlns:p="http://schemas.openxmlformats.org/presentationml/2006/main">
  <p:tag name="AS_UNIQUEID" val="2231"/>
</p:tagLst>
</file>

<file path=ppt/tags/tag12.xml><?xml version="1.0" encoding="utf-8"?>
<p:tagLst xmlns:p="http://schemas.openxmlformats.org/presentationml/2006/main">
  <p:tag name="AS_UNIQUEID" val="2232"/>
</p:tagLst>
</file>

<file path=ppt/tags/tag13.xml><?xml version="1.0" encoding="utf-8"?>
<p:tagLst xmlns:p="http://schemas.openxmlformats.org/presentationml/2006/main">
  <p:tag name="AS_UNIQUEID" val="2233"/>
</p:tagLst>
</file>

<file path=ppt/tags/tag14.xml><?xml version="1.0" encoding="utf-8"?>
<p:tagLst xmlns:p="http://schemas.openxmlformats.org/presentationml/2006/main">
  <p:tag name="AS_UNIQUEID" val="2234"/>
</p:tagLst>
</file>

<file path=ppt/tags/tag15.xml><?xml version="1.0" encoding="utf-8"?>
<p:tagLst xmlns:p="http://schemas.openxmlformats.org/presentationml/2006/main">
  <p:tag name="AS_UNIQUEID" val="2235"/>
</p:tagLst>
</file>

<file path=ppt/tags/tag16.xml><?xml version="1.0" encoding="utf-8"?>
<p:tagLst xmlns:p="http://schemas.openxmlformats.org/presentationml/2006/main">
  <p:tag name="AS_UNIQUEID" val="2236"/>
</p:tagLst>
</file>

<file path=ppt/tags/tag17.xml><?xml version="1.0" encoding="utf-8"?>
<p:tagLst xmlns:p="http://schemas.openxmlformats.org/presentationml/2006/main">
  <p:tag name="AS_UNIQUEID" val="2237"/>
</p:tagLst>
</file>

<file path=ppt/tags/tag18.xml><?xml version="1.0" encoding="utf-8"?>
<p:tagLst xmlns:p="http://schemas.openxmlformats.org/presentationml/2006/main">
  <p:tag name="AS_UNIQUEID" val="2238"/>
</p:tagLst>
</file>

<file path=ppt/tags/tag19.xml><?xml version="1.0" encoding="utf-8"?>
<p:tagLst xmlns:p="http://schemas.openxmlformats.org/presentationml/2006/main">
  <p:tag name="AS_UNIQUEID" val="2239"/>
</p:tagLst>
</file>

<file path=ppt/tags/tag20.xml><?xml version="1.0" encoding="utf-8"?>
<p:tagLst xmlns:p="http://schemas.openxmlformats.org/presentationml/2006/main">
  <p:tag name="AS_UNIQUEID" val="2240"/>
</p:tagLst>
</file>

<file path=ppt/tags/tag21.xml><?xml version="1.0" encoding="utf-8"?>
<p:tagLst xmlns:p="http://schemas.openxmlformats.org/presentationml/2006/main">
  <p:tag name="AS_UNIQUEID" val="2241"/>
</p:tagLst>
</file>

<file path=ppt/tags/tag22.xml><?xml version="1.0" encoding="utf-8"?>
<p:tagLst xmlns:p="http://schemas.openxmlformats.org/presentationml/2006/main">
  <p:tag name="AS_UNIQUEID" val="2242"/>
</p:tagLst>
</file>

<file path=ppt/tags/tag23.xml><?xml version="1.0" encoding="utf-8"?>
<p:tagLst xmlns:p="http://schemas.openxmlformats.org/presentationml/2006/main">
  <p:tag name="AS_UNIQUEID" val="2243"/>
</p:tagLst>
</file>

<file path=ppt/tags/tag24.xml><?xml version="1.0" encoding="utf-8"?>
<p:tagLst xmlns:p="http://schemas.openxmlformats.org/presentationml/2006/main">
  <p:tag name="AS_UNIQUEID" val="2244"/>
</p:tagLst>
</file>

<file path=ppt/tags/tag25.xml><?xml version="1.0" encoding="utf-8"?>
<p:tagLst xmlns:p="http://schemas.openxmlformats.org/presentationml/2006/main">
  <p:tag name="AS_UNIQUEID" val="2245"/>
</p:tagLst>
</file>

<file path=ppt/tags/tag26.xml><?xml version="1.0" encoding="utf-8"?>
<p:tagLst xmlns:p="http://schemas.openxmlformats.org/presentationml/2006/main">
  <p:tag name="AS_UNIQUEID" val="2246"/>
</p:tagLst>
</file>

<file path=ppt/tags/tag27.xml><?xml version="1.0" encoding="utf-8"?>
<p:tagLst xmlns:p="http://schemas.openxmlformats.org/presentationml/2006/main">
  <p:tag name="AS_UNIQUEID" val="2247"/>
</p:tagLst>
</file>

<file path=ppt/tags/tag28.xml><?xml version="1.0" encoding="utf-8"?>
<p:tagLst xmlns:p="http://schemas.openxmlformats.org/presentationml/2006/main">
  <p:tag name="AS_UNIQUEID" val="2248"/>
</p:tagLst>
</file>

<file path=ppt/tags/tag29.xml><?xml version="1.0" encoding="utf-8"?>
<p:tagLst xmlns:p="http://schemas.openxmlformats.org/presentationml/2006/main">
  <p:tag name="AS_UNIQUEID" val="2249"/>
</p:tagLst>
</file>

<file path=ppt/tags/tag30.xml><?xml version="1.0" encoding="utf-8"?>
<p:tagLst xmlns:p="http://schemas.openxmlformats.org/presentationml/2006/main">
  <p:tag name="AS_UNIQUEID" val="2250"/>
</p:tagLst>
</file>

<file path=ppt/tags/tag31.xml><?xml version="1.0" encoding="utf-8"?>
<p:tagLst xmlns:p="http://schemas.openxmlformats.org/presentationml/2006/main">
  <p:tag name="AS_UNIQUEID" val="2251"/>
</p:tagLst>
</file>

<file path=ppt/tags/tag32.xml><?xml version="1.0" encoding="utf-8"?>
<p:tagLst xmlns:p="http://schemas.openxmlformats.org/presentationml/2006/main">
  <p:tag name="AS_UNIQUEID" val="2252"/>
</p:tagLst>
</file>

<file path=ppt/tags/tag33.xml><?xml version="1.0" encoding="utf-8"?>
<p:tagLst xmlns:p="http://schemas.openxmlformats.org/presentationml/2006/main">
  <p:tag name="AS_UNIQUEID" val="2253"/>
</p:tagLst>
</file>

<file path=ppt/tags/tag34.xml><?xml version="1.0" encoding="utf-8"?>
<p:tagLst xmlns:p="http://schemas.openxmlformats.org/presentationml/2006/main">
  <p:tag name="AS_UNIQUEID" val="2254"/>
</p:tagLst>
</file>

<file path=ppt/tags/tag35.xml><?xml version="1.0" encoding="utf-8"?>
<p:tagLst xmlns:p="http://schemas.openxmlformats.org/presentationml/2006/main">
  <p:tag name="AS_UNIQUEID" val="2255"/>
</p:tagLst>
</file>

<file path=ppt/tags/tag36.xml><?xml version="1.0" encoding="utf-8"?>
<p:tagLst xmlns:p="http://schemas.openxmlformats.org/presentationml/2006/main">
  <p:tag name="AS_UNIQUEID" val="2256"/>
</p:tagLst>
</file>

<file path=ppt/tags/tag37.xml><?xml version="1.0" encoding="utf-8"?>
<p:tagLst xmlns:p="http://schemas.openxmlformats.org/presentationml/2006/main">
  <p:tag name="AS_UNIQUEID" val="2257"/>
</p:tagLst>
</file>

<file path=ppt/tags/tag38.xml><?xml version="1.0" encoding="utf-8"?>
<p:tagLst xmlns:p="http://schemas.openxmlformats.org/presentationml/2006/main">
  <p:tag name="AS_UNIQUEID" val="2258"/>
</p:tagLst>
</file>

<file path=ppt/tags/tag39.xml><?xml version="1.0" encoding="utf-8"?>
<p:tagLst xmlns:p="http://schemas.openxmlformats.org/presentationml/2006/main">
  <p:tag name="AS_UNIQUEID" val="2259"/>
</p:tagLst>
</file>

<file path=ppt/tags/tag40.xml><?xml version="1.0" encoding="utf-8"?>
<p:tagLst xmlns:p="http://schemas.openxmlformats.org/presentationml/2006/main">
  <p:tag name="AS_UNIQUEID" val="2260"/>
</p:tagLst>
</file>

<file path=ppt/tags/tag41.xml><?xml version="1.0" encoding="utf-8"?>
<p:tagLst xmlns:p="http://schemas.openxmlformats.org/presentationml/2006/main">
  <p:tag name="AS_UNIQUEID" val="2261"/>
</p:tagLst>
</file>

<file path=ppt/tags/tag42.xml><?xml version="1.0" encoding="utf-8"?>
<p:tagLst xmlns:p="http://schemas.openxmlformats.org/presentationml/2006/main">
  <p:tag name="AS_UNIQUEID" val="2262"/>
</p:tagLst>
</file>

<file path=ppt/tags/tag43.xml><?xml version="1.0" encoding="utf-8"?>
<p:tagLst xmlns:p="http://schemas.openxmlformats.org/presentationml/2006/main">
  <p:tag name="AS_UNIQUEID" val="2263"/>
</p:tagLst>
</file>

<file path=ppt/tags/tag44.xml><?xml version="1.0" encoding="utf-8"?>
<p:tagLst xmlns:p="http://schemas.openxmlformats.org/presentationml/2006/main">
  <p:tag name="AS_UNIQUEID" val="2264"/>
</p:tagLst>
</file>

<file path=ppt/tags/tag45.xml><?xml version="1.0" encoding="utf-8"?>
<p:tagLst xmlns:p="http://schemas.openxmlformats.org/presentationml/2006/main">
  <p:tag name="AS_UNIQUEID" val="2265"/>
</p:tagLst>
</file>

<file path=ppt/tags/tag46.xml><?xml version="1.0" encoding="utf-8"?>
<p:tagLst xmlns:p="http://schemas.openxmlformats.org/presentationml/2006/main">
  <p:tag name="AS_UNIQUEID" val="2266"/>
</p:tagLst>
</file>

<file path=ppt/tags/tag47.xml><?xml version="1.0" encoding="utf-8"?>
<p:tagLst xmlns:p="http://schemas.openxmlformats.org/presentationml/2006/main">
  <p:tag name="AS_UNIQUEID" val="2267"/>
</p:tagLst>
</file>

<file path=ppt/tags/tag48.xml><?xml version="1.0" encoding="utf-8"?>
<p:tagLst xmlns:p="http://schemas.openxmlformats.org/presentationml/2006/main">
  <p:tag name="AS_UNIQUEID" val="2268"/>
</p:tagLst>
</file>

<file path=ppt/tags/tag49.xml><?xml version="1.0" encoding="utf-8"?>
<p:tagLst xmlns:p="http://schemas.openxmlformats.org/presentationml/2006/main">
  <p:tag name="AS_UNIQUEID" val="2269"/>
</p:tagLst>
</file>

<file path=ppt/tags/tag50.xml><?xml version="1.0" encoding="utf-8"?>
<p:tagLst xmlns:p="http://schemas.openxmlformats.org/presentationml/2006/main">
  <p:tag name="AS_UNIQUEID" val="2270"/>
</p:tagLst>
</file>

<file path=ppt/tags/tag51.xml><?xml version="1.0" encoding="utf-8"?>
<p:tagLst xmlns:p="http://schemas.openxmlformats.org/presentationml/2006/main">
  <p:tag name="AS_UNIQUEID" val="2271"/>
</p:tagLst>
</file>

<file path=ppt/tags/tag52.xml><?xml version="1.0" encoding="utf-8"?>
<p:tagLst xmlns:p="http://schemas.openxmlformats.org/presentationml/2006/main">
  <p:tag name="AS_UNIQUEID" val="2272"/>
</p:tagLst>
</file>

<file path=ppt/tags/tag53.xml><?xml version="1.0" encoding="utf-8"?>
<p:tagLst xmlns:p="http://schemas.openxmlformats.org/presentationml/2006/main">
  <p:tag name="AS_UNIQUEID" val="2273"/>
</p:tagLst>
</file>

<file path=ppt/tags/tag54.xml><?xml version="1.0" encoding="utf-8"?>
<p:tagLst xmlns:p="http://schemas.openxmlformats.org/presentationml/2006/main">
  <p:tag name="AS_UNIQUEID" val="2274"/>
</p:tagLst>
</file>

<file path=ppt/tags/tag55.xml><?xml version="1.0" encoding="utf-8"?>
<p:tagLst xmlns:p="http://schemas.openxmlformats.org/presentationml/2006/main">
  <p:tag name="AS_UNIQUEID" val="2275"/>
</p:tagLst>
</file>

<file path=ppt/tags/tag56.xml><?xml version="1.0" encoding="utf-8"?>
<p:tagLst xmlns:p="http://schemas.openxmlformats.org/presentationml/2006/main">
  <p:tag name="AS_UNIQUEID" val="2276"/>
</p:tagLst>
</file>

<file path=ppt/tags/tag57.xml><?xml version="1.0" encoding="utf-8"?>
<p:tagLst xmlns:p="http://schemas.openxmlformats.org/presentationml/2006/main">
  <p:tag name="AS_UNIQUEID" val="2277"/>
</p:tagLst>
</file>

<file path=ppt/tags/tag58.xml><?xml version="1.0" encoding="utf-8"?>
<p:tagLst xmlns:p="http://schemas.openxmlformats.org/presentationml/2006/main">
  <p:tag name="AS_UNIQUEID" val="2278"/>
</p:tagLst>
</file>

<file path=ppt/tags/tag59.xml><?xml version="1.0" encoding="utf-8"?>
<p:tagLst xmlns:p="http://schemas.openxmlformats.org/presentationml/2006/main">
  <p:tag name="AS_UNIQUEID" val="2279"/>
</p:tagLst>
</file>

<file path=ppt/tags/tag60.xml><?xml version="1.0" encoding="utf-8"?>
<p:tagLst xmlns:p="http://schemas.openxmlformats.org/presentationml/2006/main">
  <p:tag name="AS_UNIQUEID" val="2280"/>
</p:tagLst>
</file>

<file path=ppt/tags/tag61.xml><?xml version="1.0" encoding="utf-8"?>
<p:tagLst xmlns:p="http://schemas.openxmlformats.org/presentationml/2006/main">
  <p:tag name="AS_UNIQUEID" val="2281"/>
</p:tagLst>
</file>

<file path=ppt/tags/tag62.xml><?xml version="1.0" encoding="utf-8"?>
<p:tagLst xmlns:p="http://schemas.openxmlformats.org/presentationml/2006/main">
  <p:tag name="AS_UNIQUEID" val="2282"/>
</p:tagLst>
</file>

<file path=ppt/tags/tag63.xml><?xml version="1.0" encoding="utf-8"?>
<p:tagLst xmlns:p="http://schemas.openxmlformats.org/presentationml/2006/main">
  <p:tag name="AS_UNIQUEID" val="2283"/>
</p:tagLst>
</file>

<file path=ppt/tags/tag64.xml><?xml version="1.0" encoding="utf-8"?>
<p:tagLst xmlns:p="http://schemas.openxmlformats.org/presentationml/2006/main">
  <p:tag name="AS_UNIQUEID" val="2284"/>
</p:tagLst>
</file>

<file path=ppt/tags/tag65.xml><?xml version="1.0" encoding="utf-8"?>
<p:tagLst xmlns:p="http://schemas.openxmlformats.org/presentationml/2006/main">
  <p:tag name="AS_UNIQUEID" val="2285"/>
</p:tagLst>
</file>

<file path=ppt/tags/tag66.xml><?xml version="1.0" encoding="utf-8"?>
<p:tagLst xmlns:p="http://schemas.openxmlformats.org/presentationml/2006/main">
  <p:tag name="AS_UNIQUEID" val="2286"/>
</p:tagLst>
</file>

<file path=ppt/tags/tag67.xml><?xml version="1.0" encoding="utf-8"?>
<p:tagLst xmlns:p="http://schemas.openxmlformats.org/presentationml/2006/main">
  <p:tag name="AS_UNIQUEID" val="2287"/>
</p:tagLst>
</file>

<file path=ppt/tags/tag68.xml><?xml version="1.0" encoding="utf-8"?>
<p:tagLst xmlns:p="http://schemas.openxmlformats.org/presentationml/2006/main">
  <p:tag name="AS_UNIQUEID" val="2288"/>
</p:tagLst>
</file>

<file path=ppt/tags/tag69.xml><?xml version="1.0" encoding="utf-8"?>
<p:tagLst xmlns:p="http://schemas.openxmlformats.org/presentationml/2006/main">
  <p:tag name="AS_UNIQUEID" val="2289"/>
</p:tagLst>
</file>

<file path=ppt/tags/tag70.xml><?xml version="1.0" encoding="utf-8"?>
<p:tagLst xmlns:p="http://schemas.openxmlformats.org/presentationml/2006/main">
  <p:tag name="AS_UNIQUEID" val="2290"/>
</p:tagLst>
</file>

<file path=ppt/tags/tag71.xml><?xml version="1.0" encoding="utf-8"?>
<p:tagLst xmlns:p="http://schemas.openxmlformats.org/presentationml/2006/main">
  <p:tag name="AS_UNIQUEID" val="2291"/>
</p:tagLst>
</file>

<file path=ppt/tags/tag72.xml><?xml version="1.0" encoding="utf-8"?>
<p:tagLst xmlns:p="http://schemas.openxmlformats.org/presentationml/2006/main">
  <p:tag name="AS_UNIQUEID" val="2292"/>
</p:tagLst>
</file>

<file path=ppt/tags/tag73.xml><?xml version="1.0" encoding="utf-8"?>
<p:tagLst xmlns:p="http://schemas.openxmlformats.org/presentationml/2006/main">
  <p:tag name="AS_UNIQUEID" val="2293"/>
</p:tagLst>
</file>

<file path=ppt/tags/tag74.xml><?xml version="1.0" encoding="utf-8"?>
<p:tagLst xmlns:p="http://schemas.openxmlformats.org/presentationml/2006/main">
  <p:tag name="AS_UNIQUEID" val="2294"/>
</p:tagLst>
</file>

<file path=ppt/tags/tag75.xml><?xml version="1.0" encoding="utf-8"?>
<p:tagLst xmlns:p="http://schemas.openxmlformats.org/presentationml/2006/main">
  <p:tag name="AS_UNIQUEID" val="2295"/>
</p:tagLst>
</file>

<file path=ppt/tags/tag76.xml><?xml version="1.0" encoding="utf-8"?>
<p:tagLst xmlns:p="http://schemas.openxmlformats.org/presentationml/2006/main">
  <p:tag name="AS_UNIQUEID" val="2179"/>
</p:tagLst>
</file>

<file path=ppt/tags/tag77.xml><?xml version="1.0" encoding="utf-8"?>
<p:tagLst xmlns:p="http://schemas.openxmlformats.org/presentationml/2006/main">
  <p:tag name="AS_UNIQUEID" val="2025"/>
</p:tagLst>
</file>

<file path=ppt/tags/tag78.xml><?xml version="1.0" encoding="utf-8"?>
<p:tagLst xmlns:p="http://schemas.openxmlformats.org/presentationml/2006/main">
  <p:tag name="AS_UNIQUEID" val="2026"/>
</p:tagLst>
</file>

<file path=ppt/tags/tag79.xml><?xml version="1.0" encoding="utf-8"?>
<p:tagLst xmlns:p="http://schemas.openxmlformats.org/presentationml/2006/main">
  <p:tag name="AS_UNIQUEID" val="1691"/>
</p:tagLst>
</file>

<file path=ppt/tags/tag80.xml><?xml version="1.0" encoding="utf-8"?>
<p:tagLst xmlns:p="http://schemas.openxmlformats.org/presentationml/2006/main">
  <p:tag name="AS_UNIQUEID" val="1692"/>
</p:tagLst>
</file>

<file path=ppt/tags/tag81.xml><?xml version="1.0" encoding="utf-8"?>
<p:tagLst xmlns:p="http://schemas.openxmlformats.org/presentationml/2006/main">
  <p:tag name="AS_UNIQUEID" val="1693"/>
</p:tagLst>
</file>

<file path=ppt/tags/tag82.xml><?xml version="1.0" encoding="utf-8"?>
<p:tagLst xmlns:p="http://schemas.openxmlformats.org/presentationml/2006/main">
  <p:tag name="AS_UNIQUEID" val="2180"/>
</p:tagLst>
</file>

<file path=ppt/tags/tag83.xml><?xml version="1.0" encoding="utf-8"?>
<p:tagLst xmlns:p="http://schemas.openxmlformats.org/presentationml/2006/main">
  <p:tag name="AS_UNIQUEID" val="2028"/>
</p:tagLst>
</file>

<file path=ppt/tags/tag84.xml><?xml version="1.0" encoding="utf-8"?>
<p:tagLst xmlns:p="http://schemas.openxmlformats.org/presentationml/2006/main">
  <p:tag name="AS_UNIQUEID" val="2029"/>
</p:tagLst>
</file>

<file path=ppt/tags/tag85.xml><?xml version="1.0" encoding="utf-8"?>
<p:tagLst xmlns:p="http://schemas.openxmlformats.org/presentationml/2006/main">
  <p:tag name="AS_UNIQUEID" val="1697"/>
</p:tagLst>
</file>

<file path=ppt/tags/tag86.xml><?xml version="1.0" encoding="utf-8"?>
<p:tagLst xmlns:p="http://schemas.openxmlformats.org/presentationml/2006/main">
  <p:tag name="AS_UNIQUEID" val="1698"/>
</p:tagLst>
</file>

<file path=ppt/tags/tag87.xml><?xml version="1.0" encoding="utf-8"?>
<p:tagLst xmlns:p="http://schemas.openxmlformats.org/presentationml/2006/main">
  <p:tag name="AS_UNIQUEID" val="1699"/>
</p:tagLst>
</file>

<file path=ppt/tags/tag88.xml><?xml version="1.0" encoding="utf-8"?>
<p:tagLst xmlns:p="http://schemas.openxmlformats.org/presentationml/2006/main">
  <p:tag name="AS_UNIQUEID" val="2181"/>
</p:tagLst>
</file>

<file path=ppt/tags/tag89.xml><?xml version="1.0" encoding="utf-8"?>
<p:tagLst xmlns:p="http://schemas.openxmlformats.org/presentationml/2006/main">
  <p:tag name="AS_UNIQUEID" val="2031"/>
</p:tagLst>
</file>

<file path=ppt/tags/tag90.xml><?xml version="1.0" encoding="utf-8"?>
<p:tagLst xmlns:p="http://schemas.openxmlformats.org/presentationml/2006/main">
  <p:tag name="AS_UNIQUEID" val="2032"/>
</p:tagLst>
</file>

<file path=ppt/tags/tag91.xml><?xml version="1.0" encoding="utf-8"?>
<p:tagLst xmlns:p="http://schemas.openxmlformats.org/presentationml/2006/main">
  <p:tag name="AS_UNIQUEID" val="1703"/>
</p:tagLst>
</file>

<file path=ppt/tags/tag92.xml><?xml version="1.0" encoding="utf-8"?>
<p:tagLst xmlns:p="http://schemas.openxmlformats.org/presentationml/2006/main">
  <p:tag name="AS_UNIQUEID" val="1704"/>
</p:tagLst>
</file>

<file path=ppt/tags/tag93.xml><?xml version="1.0" encoding="utf-8"?>
<p:tagLst xmlns:p="http://schemas.openxmlformats.org/presentationml/2006/main">
  <p:tag name="AS_UNIQUEID" val="1705"/>
</p:tagLst>
</file>

<file path=ppt/tags/tag94.xml><?xml version="1.0" encoding="utf-8"?>
<p:tagLst xmlns:p="http://schemas.openxmlformats.org/presentationml/2006/main">
  <p:tag name="AS_UNIQUEID" val="2182"/>
</p:tagLst>
</file>

<file path=ppt/tags/tag95.xml><?xml version="1.0" encoding="utf-8"?>
<p:tagLst xmlns:p="http://schemas.openxmlformats.org/presentationml/2006/main">
  <p:tag name="AS_UNIQUEID" val="2034"/>
</p:tagLst>
</file>

<file path=ppt/tags/tag96.xml><?xml version="1.0" encoding="utf-8"?>
<p:tagLst xmlns:p="http://schemas.openxmlformats.org/presentationml/2006/main">
  <p:tag name="AS_UNIQUEID" val="2035"/>
</p:tagLst>
</file>

<file path=ppt/tags/tag97.xml><?xml version="1.0" encoding="utf-8"?>
<p:tagLst xmlns:p="http://schemas.openxmlformats.org/presentationml/2006/main">
  <p:tag name="AS_UNIQUEID" val="2036"/>
</p:tagLst>
</file>

<file path=ppt/tags/tag98.xml><?xml version="1.0" encoding="utf-8"?>
<p:tagLst xmlns:p="http://schemas.openxmlformats.org/presentationml/2006/main">
  <p:tag name="AS_UNIQUEID" val="1710"/>
</p:tagLst>
</file>

<file path=ppt/tags/tag99.xml><?xml version="1.0" encoding="utf-8"?>
<p:tagLst xmlns:p="http://schemas.openxmlformats.org/presentationml/2006/main">
  <p:tag name="AS_UNIQUEID" val="1711"/>
</p:tagLst>
</file>

<file path=ppt/tags/tag100.xml><?xml version="1.0" encoding="utf-8"?>
<p:tagLst xmlns:p="http://schemas.openxmlformats.org/presentationml/2006/main">
  <p:tag name="AS_UNIQUEID" val="1712"/>
</p:tagLst>
</file>

<file path=ppt/tags/tag101.xml><?xml version="1.0" encoding="utf-8"?>
<p:tagLst xmlns:p="http://schemas.openxmlformats.org/presentationml/2006/main">
  <p:tag name="AS_UNIQUEID" val="2183"/>
</p:tagLst>
</file>

<file path=ppt/tags/tag102.xml><?xml version="1.0" encoding="utf-8"?>
<p:tagLst xmlns:p="http://schemas.openxmlformats.org/presentationml/2006/main">
  <p:tag name="AS_UNIQUEID" val="2038"/>
</p:tagLst>
</file>

<file path=ppt/tags/tag103.xml><?xml version="1.0" encoding="utf-8"?>
<p:tagLst xmlns:p="http://schemas.openxmlformats.org/presentationml/2006/main">
  <p:tag name="AS_UNIQUEID" val="2039"/>
</p:tagLst>
</file>

<file path=ppt/tags/tag104.xml><?xml version="1.0" encoding="utf-8"?>
<p:tagLst xmlns:p="http://schemas.openxmlformats.org/presentationml/2006/main">
  <p:tag name="AS_UNIQUEID" val="2040"/>
</p:tagLst>
</file>

<file path=ppt/tags/tag105.xml><?xml version="1.0" encoding="utf-8"?>
<p:tagLst xmlns:p="http://schemas.openxmlformats.org/presentationml/2006/main">
  <p:tag name="AS_UNIQUEID" val="2041"/>
</p:tagLst>
</file>

<file path=ppt/tags/tag106.xml><?xml version="1.0" encoding="utf-8"?>
<p:tagLst xmlns:p="http://schemas.openxmlformats.org/presentationml/2006/main">
  <p:tag name="AS_UNIQUEID" val="2042"/>
</p:tagLst>
</file>

<file path=ppt/tags/tag107.xml><?xml version="1.0" encoding="utf-8"?>
<p:tagLst xmlns:p="http://schemas.openxmlformats.org/presentationml/2006/main">
  <p:tag name="AS_UNIQUEID" val="1719"/>
</p:tagLst>
</file>

<file path=ppt/tags/tag108.xml><?xml version="1.0" encoding="utf-8"?>
<p:tagLst xmlns:p="http://schemas.openxmlformats.org/presentationml/2006/main">
  <p:tag name="AS_UNIQUEID" val="1720"/>
</p:tagLst>
</file>

<file path=ppt/tags/tag109.xml><?xml version="1.0" encoding="utf-8"?>
<p:tagLst xmlns:p="http://schemas.openxmlformats.org/presentationml/2006/main">
  <p:tag name="AS_UNIQUEID" val="1721"/>
</p:tagLst>
</file>

<file path=ppt/tags/tag110.xml><?xml version="1.0" encoding="utf-8"?>
<p:tagLst xmlns:p="http://schemas.openxmlformats.org/presentationml/2006/main">
  <p:tag name="AS_UNIQUEID" val="2184"/>
</p:tagLst>
</file>

<file path=ppt/tags/tag111.xml><?xml version="1.0" encoding="utf-8"?>
<p:tagLst xmlns:p="http://schemas.openxmlformats.org/presentationml/2006/main">
  <p:tag name="AS_UNIQUEID" val="2044"/>
</p:tagLst>
</file>

<file path=ppt/tags/tag112.xml><?xml version="1.0" encoding="utf-8"?>
<p:tagLst xmlns:p="http://schemas.openxmlformats.org/presentationml/2006/main">
  <p:tag name="AS_UNIQUEID" val="1724"/>
</p:tagLst>
</file>

<file path=ppt/tags/tag113.xml><?xml version="1.0" encoding="utf-8"?>
<p:tagLst xmlns:p="http://schemas.openxmlformats.org/presentationml/2006/main">
  <p:tag name="AS_UNIQUEID" val="1725"/>
</p:tagLst>
</file>

<file path=ppt/tags/tag114.xml><?xml version="1.0" encoding="utf-8"?>
<p:tagLst xmlns:p="http://schemas.openxmlformats.org/presentationml/2006/main">
  <p:tag name="AS_UNIQUEID" val="1726"/>
</p:tagLst>
</file>

<file path=ppt/tags/tag115.xml><?xml version="1.0" encoding="utf-8"?>
<p:tagLst xmlns:p="http://schemas.openxmlformats.org/presentationml/2006/main">
  <p:tag name="AS_UNIQUEID" val="2185"/>
</p:tagLst>
</file>

<file path=ppt/tags/tag116.xml><?xml version="1.0" encoding="utf-8"?>
<p:tagLst xmlns:p="http://schemas.openxmlformats.org/presentationml/2006/main">
  <p:tag name="AS_UNIQUEID" val="2046"/>
</p:tagLst>
</file>

<file path=ppt/tags/tag117.xml><?xml version="1.0" encoding="utf-8"?>
<p:tagLst xmlns:p="http://schemas.openxmlformats.org/presentationml/2006/main">
  <p:tag name="AS_UNIQUEID" val="2047"/>
</p:tagLst>
</file>

<file path=ppt/tags/tag118.xml><?xml version="1.0" encoding="utf-8"?>
<p:tagLst xmlns:p="http://schemas.openxmlformats.org/presentationml/2006/main">
  <p:tag name="AS_UNIQUEID" val="2048"/>
</p:tagLst>
</file>

<file path=ppt/tags/tag119.xml><?xml version="1.0" encoding="utf-8"?>
<p:tagLst xmlns:p="http://schemas.openxmlformats.org/presentationml/2006/main">
  <p:tag name="AS_UNIQUEID" val="2186"/>
</p:tagLst>
</file>

<file path=ppt/tags/tag120.xml><?xml version="1.0" encoding="utf-8"?>
<p:tagLst xmlns:p="http://schemas.openxmlformats.org/presentationml/2006/main">
  <p:tag name="AS_UNIQUEID" val="2050"/>
</p:tagLst>
</file>

<file path=ppt/tags/tag121.xml><?xml version="1.0" encoding="utf-8"?>
<p:tagLst xmlns:p="http://schemas.openxmlformats.org/presentationml/2006/main">
  <p:tag name="AS_UNIQUEID" val="2051"/>
</p:tagLst>
</file>

<file path=ppt/tags/tag122.xml><?xml version="1.0" encoding="utf-8"?>
<p:tagLst xmlns:p="http://schemas.openxmlformats.org/presentationml/2006/main">
  <p:tag name="AS_UNIQUEID" val="2052"/>
</p:tagLst>
</file>

<file path=ppt/tags/tag123.xml><?xml version="1.0" encoding="utf-8"?>
<p:tagLst xmlns:p="http://schemas.openxmlformats.org/presentationml/2006/main">
  <p:tag name="AS_UNIQUEID" val="1735"/>
</p:tagLst>
</file>

<file path=ppt/tags/tag124.xml><?xml version="1.0" encoding="utf-8"?>
<p:tagLst xmlns:p="http://schemas.openxmlformats.org/presentationml/2006/main">
  <p:tag name="AS_UNIQUEID" val="1736"/>
</p:tagLst>
</file>

<file path=ppt/tags/tag125.xml><?xml version="1.0" encoding="utf-8"?>
<p:tagLst xmlns:p="http://schemas.openxmlformats.org/presentationml/2006/main">
  <p:tag name="AS_UNIQUEID" val="1737"/>
</p:tagLst>
</file>

<file path=ppt/tags/tag126.xml><?xml version="1.0" encoding="utf-8"?>
<p:tagLst xmlns:p="http://schemas.openxmlformats.org/presentationml/2006/main">
  <p:tag name="AS_UNIQUEID" val="2187"/>
</p:tagLst>
</file>

<file path=ppt/tags/tag127.xml><?xml version="1.0" encoding="utf-8"?>
<p:tagLst xmlns:p="http://schemas.openxmlformats.org/presentationml/2006/main">
  <p:tag name="AS_UNIQUEID" val="2054"/>
</p:tagLst>
</file>

<file path=ppt/tags/tag128.xml><?xml version="1.0" encoding="utf-8"?>
<p:tagLst xmlns:p="http://schemas.openxmlformats.org/presentationml/2006/main">
  <p:tag name="AS_UNIQUEID" val="2055"/>
</p:tagLst>
</file>

<file path=ppt/tags/tag129.xml><?xml version="1.0" encoding="utf-8"?>
<p:tagLst xmlns:p="http://schemas.openxmlformats.org/presentationml/2006/main">
  <p:tag name="AS_UNIQUEID" val="2056"/>
</p:tagLst>
</file>

<file path=ppt/tags/tag130.xml><?xml version="1.0" encoding="utf-8"?>
<p:tagLst xmlns:p="http://schemas.openxmlformats.org/presentationml/2006/main">
  <p:tag name="AS_UNIQUEID" val="1742"/>
</p:tagLst>
</file>

<file path=ppt/tags/tag131.xml><?xml version="1.0" encoding="utf-8"?>
<p:tagLst xmlns:p="http://schemas.openxmlformats.org/presentationml/2006/main">
  <p:tag name="AS_UNIQUEID" val="1743"/>
</p:tagLst>
</file>

<file path=ppt/tags/tag132.xml><?xml version="1.0" encoding="utf-8"?>
<p:tagLst xmlns:p="http://schemas.openxmlformats.org/presentationml/2006/main">
  <p:tag name="AS_UNIQUEID" val="1744"/>
</p:tagLst>
</file>

<file path=ppt/tags/tag133.xml><?xml version="1.0" encoding="utf-8"?>
<p:tagLst xmlns:p="http://schemas.openxmlformats.org/presentationml/2006/main">
  <p:tag name="AS_UNIQUEID" val="2188"/>
</p:tagLst>
</file>

<file path=ppt/tags/tag134.xml><?xml version="1.0" encoding="utf-8"?>
<p:tagLst xmlns:p="http://schemas.openxmlformats.org/presentationml/2006/main">
  <p:tag name="AS_UNIQUEID" val="2058"/>
</p:tagLst>
</file>

<file path=ppt/tags/tag135.xml><?xml version="1.0" encoding="utf-8"?>
<p:tagLst xmlns:p="http://schemas.openxmlformats.org/presentationml/2006/main">
  <p:tag name="AS_UNIQUEID" val="2059"/>
</p:tagLst>
</file>

<file path=ppt/tags/tag136.xml><?xml version="1.0" encoding="utf-8"?>
<p:tagLst xmlns:p="http://schemas.openxmlformats.org/presentationml/2006/main">
  <p:tag name="AS_UNIQUEID" val="1748"/>
</p:tagLst>
</file>

<file path=ppt/tags/tag137.xml><?xml version="1.0" encoding="utf-8"?>
<p:tagLst xmlns:p="http://schemas.openxmlformats.org/presentationml/2006/main">
  <p:tag name="AS_UNIQUEID" val="1749"/>
</p:tagLst>
</file>

<file path=ppt/tags/tag138.xml><?xml version="1.0" encoding="utf-8"?>
<p:tagLst xmlns:p="http://schemas.openxmlformats.org/presentationml/2006/main">
  <p:tag name="AS_UNIQUEID" val="1750"/>
</p:tagLst>
</file>

<file path=ppt/tags/tag139.xml><?xml version="1.0" encoding="utf-8"?>
<p:tagLst xmlns:p="http://schemas.openxmlformats.org/presentationml/2006/main">
  <p:tag name="AS_UNIQUEID" val="2189"/>
</p:tagLst>
</file>

<file path=ppt/tags/tag140.xml><?xml version="1.0" encoding="utf-8"?>
<p:tagLst xmlns:p="http://schemas.openxmlformats.org/presentationml/2006/main">
  <p:tag name="AS_UNIQUEID" val="2061"/>
</p:tagLst>
</file>

<file path=ppt/tags/tag141.xml><?xml version="1.0" encoding="utf-8"?>
<p:tagLst xmlns:p="http://schemas.openxmlformats.org/presentationml/2006/main">
  <p:tag name="AS_UNIQUEID" val="2062"/>
</p:tagLst>
</file>

<file path=ppt/tags/tag142.xml><?xml version="1.0" encoding="utf-8"?>
<p:tagLst xmlns:p="http://schemas.openxmlformats.org/presentationml/2006/main">
  <p:tag name="AS_UNIQUEID" val="1754"/>
</p:tagLst>
</file>

<file path=ppt/tags/tag143.xml><?xml version="1.0" encoding="utf-8"?>
<p:tagLst xmlns:p="http://schemas.openxmlformats.org/presentationml/2006/main">
  <p:tag name="AS_UNIQUEID" val="1755"/>
</p:tagLst>
</file>

<file path=ppt/tags/tag144.xml><?xml version="1.0" encoding="utf-8"?>
<p:tagLst xmlns:p="http://schemas.openxmlformats.org/presentationml/2006/main">
  <p:tag name="AS_UNIQUEID" val="1756"/>
</p:tagLst>
</file>

<file path=ppt/tags/tag145.xml><?xml version="1.0" encoding="utf-8"?>
<p:tagLst xmlns:p="http://schemas.openxmlformats.org/presentationml/2006/main">
  <p:tag name="AS_UNIQUEID" val="2190"/>
</p:tagLst>
</file>

<file path=ppt/tags/tag146.xml><?xml version="1.0" encoding="utf-8"?>
<p:tagLst xmlns:p="http://schemas.openxmlformats.org/presentationml/2006/main">
  <p:tag name="AS_UNIQUEID" val="2064"/>
</p:tagLst>
</file>

<file path=ppt/tags/tag147.xml><?xml version="1.0" encoding="utf-8"?>
<p:tagLst xmlns:p="http://schemas.openxmlformats.org/presentationml/2006/main">
  <p:tag name="AS_UNIQUEID" val="2065"/>
</p:tagLst>
</file>

<file path=ppt/tags/tag148.xml><?xml version="1.0" encoding="utf-8"?>
<p:tagLst xmlns:p="http://schemas.openxmlformats.org/presentationml/2006/main">
  <p:tag name="AS_UNIQUEID" val="2066"/>
</p:tagLst>
</file>

<file path=ppt/tags/tag149.xml><?xml version="1.0" encoding="utf-8"?>
<p:tagLst xmlns:p="http://schemas.openxmlformats.org/presentationml/2006/main">
  <p:tag name="AS_UNIQUEID" val="1761"/>
</p:tagLst>
</file>

<file path=ppt/tags/tag150.xml><?xml version="1.0" encoding="utf-8"?>
<p:tagLst xmlns:p="http://schemas.openxmlformats.org/presentationml/2006/main">
  <p:tag name="AS_UNIQUEID" val="1762"/>
</p:tagLst>
</file>

<file path=ppt/tags/tag151.xml><?xml version="1.0" encoding="utf-8"?>
<p:tagLst xmlns:p="http://schemas.openxmlformats.org/presentationml/2006/main">
  <p:tag name="AS_UNIQUEID" val="1763"/>
</p:tagLst>
</file>

<file path=ppt/tags/tag152.xml><?xml version="1.0" encoding="utf-8"?>
<p:tagLst xmlns:p="http://schemas.openxmlformats.org/presentationml/2006/main">
  <p:tag name="AS_UNIQUEID" val="2191"/>
</p:tagLst>
</file>

<file path=ppt/tags/tag153.xml><?xml version="1.0" encoding="utf-8"?>
<p:tagLst xmlns:p="http://schemas.openxmlformats.org/presentationml/2006/main">
  <p:tag name="AS_UNIQUEID" val="2068"/>
</p:tagLst>
</file>

<file path=ppt/tags/tag154.xml><?xml version="1.0" encoding="utf-8"?>
<p:tagLst xmlns:p="http://schemas.openxmlformats.org/presentationml/2006/main">
  <p:tag name="AS_UNIQUEID" val="1766"/>
</p:tagLst>
</file>

<file path=ppt/tags/tag155.xml><?xml version="1.0" encoding="utf-8"?>
<p:tagLst xmlns:p="http://schemas.openxmlformats.org/presentationml/2006/main">
  <p:tag name="AS_UNIQUEID" val="1767"/>
</p:tagLst>
</file>

<file path=ppt/tags/tag156.xml><?xml version="1.0" encoding="utf-8"?>
<p:tagLst xmlns:p="http://schemas.openxmlformats.org/presentationml/2006/main">
  <p:tag name="AS_UNIQUEID" val="1768"/>
</p:tagLst>
</file>

<file path=ppt/tags/tag157.xml><?xml version="1.0" encoding="utf-8"?>
<p:tagLst xmlns:p="http://schemas.openxmlformats.org/presentationml/2006/main">
  <p:tag name="AS_UNIQUEID" val="2192"/>
</p:tagLst>
</file>

<file path=ppt/tags/tag158.xml><?xml version="1.0" encoding="utf-8"?>
<p:tagLst xmlns:p="http://schemas.openxmlformats.org/presentationml/2006/main">
  <p:tag name="AS_UNIQUEID" val="2070"/>
</p:tagLst>
</file>

<file path=ppt/tags/tag159.xml><?xml version="1.0" encoding="utf-8"?>
<p:tagLst xmlns:p="http://schemas.openxmlformats.org/presentationml/2006/main">
  <p:tag name="AS_UNIQUEID" val="2071"/>
</p:tagLst>
</file>

<file path=ppt/tags/tag160.xml><?xml version="1.0" encoding="utf-8"?>
<p:tagLst xmlns:p="http://schemas.openxmlformats.org/presentationml/2006/main">
  <p:tag name="AS_UNIQUEID" val="2072"/>
</p:tagLst>
</file>

<file path=ppt/tags/tag161.xml><?xml version="1.0" encoding="utf-8"?>
<p:tagLst xmlns:p="http://schemas.openxmlformats.org/presentationml/2006/main">
  <p:tag name="AS_UNIQUEID" val="2073"/>
</p:tagLst>
</file>

<file path=ppt/tags/tag162.xml><?xml version="1.0" encoding="utf-8"?>
<p:tagLst xmlns:p="http://schemas.openxmlformats.org/presentationml/2006/main">
  <p:tag name="AS_UNIQUEID" val="2074"/>
</p:tagLst>
</file>

<file path=ppt/tags/tag163.xml><?xml version="1.0" encoding="utf-8"?>
<p:tagLst xmlns:p="http://schemas.openxmlformats.org/presentationml/2006/main">
  <p:tag name="AS_UNIQUEID" val="2193"/>
</p:tagLst>
</file>

<file path=ppt/tags/tag164.xml><?xml version="1.0" encoding="utf-8"?>
<p:tagLst xmlns:p="http://schemas.openxmlformats.org/presentationml/2006/main">
  <p:tag name="AS_UNIQUEID" val="1770"/>
</p:tagLst>
</file>

<file path=ppt/tags/tag165.xml><?xml version="1.0" encoding="utf-8"?>
<p:tagLst xmlns:p="http://schemas.openxmlformats.org/presentationml/2006/main">
  <p:tag name="AS_UNIQUEID" val="1771"/>
</p:tagLst>
</file>

<file path=ppt/tags/tag166.xml><?xml version="1.0" encoding="utf-8"?>
<p:tagLst xmlns:p="http://schemas.openxmlformats.org/presentationml/2006/main">
  <p:tag name="AS_UNIQUEID" val="1772"/>
</p:tagLst>
</file>

<file path=ppt/tags/tag167.xml><?xml version="1.0" encoding="utf-8"?>
<p:tagLst xmlns:p="http://schemas.openxmlformats.org/presentationml/2006/main">
  <p:tag name="AS_UNIQUEID" val="1773"/>
</p:tagLst>
</file>

<file path=ppt/tags/tag168.xml><?xml version="1.0" encoding="utf-8"?>
<p:tagLst xmlns:p="http://schemas.openxmlformats.org/presentationml/2006/main">
  <p:tag name="AS_UNIQUEID" val="1774"/>
</p:tagLst>
</file>

<file path=ppt/tags/tag169.xml><?xml version="1.0" encoding="utf-8"?>
<p:tagLst xmlns:p="http://schemas.openxmlformats.org/presentationml/2006/main">
  <p:tag name="AS_UNIQUEID" val="2076"/>
</p:tagLst>
</file>

<file path=ppt/tags/tag170.xml><?xml version="1.0" encoding="utf-8"?>
<p:tagLst xmlns:p="http://schemas.openxmlformats.org/presentationml/2006/main">
  <p:tag name="AS_UNIQUEID" val="2196"/>
</p:tagLst>
</file>

<file path=ppt/tags/tag171.xml><?xml version="1.0" encoding="utf-8"?>
<p:tagLst xmlns:p="http://schemas.openxmlformats.org/presentationml/2006/main">
  <p:tag name="AS_UNIQUEID" val="2078"/>
</p:tagLst>
</file>

<file path=ppt/tags/tag172.xml><?xml version="1.0" encoding="utf-8"?>
<p:tagLst xmlns:p="http://schemas.openxmlformats.org/presentationml/2006/main">
  <p:tag name="AS_UNIQUEID" val="2079"/>
</p:tagLst>
</file>

<file path=ppt/tags/tag173.xml><?xml version="1.0" encoding="utf-8"?>
<p:tagLst xmlns:p="http://schemas.openxmlformats.org/presentationml/2006/main">
  <p:tag name="AS_UNIQUEID" val="1778"/>
</p:tagLst>
</file>

<file path=ppt/tags/tag174.xml><?xml version="1.0" encoding="utf-8"?>
<p:tagLst xmlns:p="http://schemas.openxmlformats.org/presentationml/2006/main">
  <p:tag name="AS_UNIQUEID" val="1779"/>
</p:tagLst>
</file>

<file path=ppt/tags/tag175.xml><?xml version="1.0" encoding="utf-8"?>
<p:tagLst xmlns:p="http://schemas.openxmlformats.org/presentationml/2006/main">
  <p:tag name="AS_UNIQUEID" val="1780"/>
</p:tagLst>
</file>

<file path=ppt/tags/tag176.xml><?xml version="1.0" encoding="utf-8"?>
<p:tagLst xmlns:p="http://schemas.openxmlformats.org/presentationml/2006/main">
  <p:tag name="AS_UNIQUEID" val="2197"/>
</p:tagLst>
</file>

<file path=ppt/tags/tag177.xml><?xml version="1.0" encoding="utf-8"?>
<p:tagLst xmlns:p="http://schemas.openxmlformats.org/presentationml/2006/main">
  <p:tag name="AS_UNIQUEID" val="2081"/>
</p:tagLst>
</file>

<file path=ppt/tags/tag178.xml><?xml version="1.0" encoding="utf-8"?>
<p:tagLst xmlns:p="http://schemas.openxmlformats.org/presentationml/2006/main">
  <p:tag name="AS_UNIQUEID" val="2082"/>
</p:tagLst>
</file>

<file path=ppt/tags/tag179.xml><?xml version="1.0" encoding="utf-8"?>
<p:tagLst xmlns:p="http://schemas.openxmlformats.org/presentationml/2006/main">
  <p:tag name="AS_UNIQUEID" val="1784"/>
</p:tagLst>
</file>

<file path=ppt/tags/tag180.xml><?xml version="1.0" encoding="utf-8"?>
<p:tagLst xmlns:p="http://schemas.openxmlformats.org/presentationml/2006/main">
  <p:tag name="AS_UNIQUEID" val="1785"/>
</p:tagLst>
</file>

<file path=ppt/tags/tag181.xml><?xml version="1.0" encoding="utf-8"?>
<p:tagLst xmlns:p="http://schemas.openxmlformats.org/presentationml/2006/main">
  <p:tag name="AS_UNIQUEID" val="1786"/>
</p:tagLst>
</file>

<file path=ppt/tags/tag182.xml><?xml version="1.0" encoding="utf-8"?>
<p:tagLst xmlns:p="http://schemas.openxmlformats.org/presentationml/2006/main">
  <p:tag name="AS_UNIQUEID" val="2198"/>
</p:tagLst>
</file>

<file path=ppt/tags/tag183.xml><?xml version="1.0" encoding="utf-8"?>
<p:tagLst xmlns:p="http://schemas.openxmlformats.org/presentationml/2006/main">
  <p:tag name="AS_UNIQUEID" val="2084"/>
</p:tagLst>
</file>

<file path=ppt/tags/tag184.xml><?xml version="1.0" encoding="utf-8"?>
<p:tagLst xmlns:p="http://schemas.openxmlformats.org/presentationml/2006/main">
  <p:tag name="AS_UNIQUEID" val="2085"/>
</p:tagLst>
</file>

<file path=ppt/tags/tag185.xml><?xml version="1.0" encoding="utf-8"?>
<p:tagLst xmlns:p="http://schemas.openxmlformats.org/presentationml/2006/main">
  <p:tag name="AS_UNIQUEID" val="1790"/>
</p:tagLst>
</file>

<file path=ppt/tags/tag186.xml><?xml version="1.0" encoding="utf-8"?>
<p:tagLst xmlns:p="http://schemas.openxmlformats.org/presentationml/2006/main">
  <p:tag name="AS_UNIQUEID" val="1791"/>
</p:tagLst>
</file>

<file path=ppt/tags/tag187.xml><?xml version="1.0" encoding="utf-8"?>
<p:tagLst xmlns:p="http://schemas.openxmlformats.org/presentationml/2006/main">
  <p:tag name="AS_UNIQUEID" val="1792"/>
</p:tagLst>
</file>

<file path=ppt/tags/tag188.xml><?xml version="1.0" encoding="utf-8"?>
<p:tagLst xmlns:p="http://schemas.openxmlformats.org/presentationml/2006/main">
  <p:tag name="AS_UNIQUEID" val="2199"/>
</p:tagLst>
</file>

<file path=ppt/tags/tag189.xml><?xml version="1.0" encoding="utf-8"?>
<p:tagLst xmlns:p="http://schemas.openxmlformats.org/presentationml/2006/main">
  <p:tag name="AS_UNIQUEID" val="2087"/>
</p:tagLst>
</file>

<file path=ppt/tags/tag190.xml><?xml version="1.0" encoding="utf-8"?>
<p:tagLst xmlns:p="http://schemas.openxmlformats.org/presentationml/2006/main">
  <p:tag name="AS_UNIQUEID" val="2088"/>
</p:tagLst>
</file>

<file path=ppt/tags/tag191.xml><?xml version="1.0" encoding="utf-8"?>
<p:tagLst xmlns:p="http://schemas.openxmlformats.org/presentationml/2006/main">
  <p:tag name="AS_UNIQUEID" val="2089"/>
</p:tagLst>
</file>

<file path=ppt/tags/tag192.xml><?xml version="1.0" encoding="utf-8"?>
<p:tagLst xmlns:p="http://schemas.openxmlformats.org/presentationml/2006/main">
  <p:tag name="AS_UNIQUEID" val="1797"/>
</p:tagLst>
</file>

<file path=ppt/tags/tag193.xml><?xml version="1.0" encoding="utf-8"?>
<p:tagLst xmlns:p="http://schemas.openxmlformats.org/presentationml/2006/main">
  <p:tag name="AS_UNIQUEID" val="1798"/>
</p:tagLst>
</file>

<file path=ppt/tags/tag194.xml><?xml version="1.0" encoding="utf-8"?>
<p:tagLst xmlns:p="http://schemas.openxmlformats.org/presentationml/2006/main">
  <p:tag name="AS_UNIQUEID" val="1799"/>
</p:tagLst>
</file>

<file path=ppt/tags/tag195.xml><?xml version="1.0" encoding="utf-8"?>
<p:tagLst xmlns:p="http://schemas.openxmlformats.org/presentationml/2006/main">
  <p:tag name="AS_UNIQUEID" val="2200"/>
</p:tagLst>
</file>

<file path=ppt/tags/tag196.xml><?xml version="1.0" encoding="utf-8"?>
<p:tagLst xmlns:p="http://schemas.openxmlformats.org/presentationml/2006/main">
  <p:tag name="AS_UNIQUEID" val="2091"/>
</p:tagLst>
</file>

<file path=ppt/tags/tag197.xml><?xml version="1.0" encoding="utf-8"?>
<p:tagLst xmlns:p="http://schemas.openxmlformats.org/presentationml/2006/main">
  <p:tag name="AS_UNIQUEID" val="2092"/>
</p:tagLst>
</file>

<file path=ppt/tags/tag198.xml><?xml version="1.0" encoding="utf-8"?>
<p:tagLst xmlns:p="http://schemas.openxmlformats.org/presentationml/2006/main">
  <p:tag name="AS_UNIQUEID" val="2093"/>
</p:tagLst>
</file>

<file path=ppt/tags/tag199.xml><?xml version="1.0" encoding="utf-8"?>
<p:tagLst xmlns:p="http://schemas.openxmlformats.org/presentationml/2006/main">
  <p:tag name="AS_UNIQUEID" val="2094"/>
</p:tagLst>
</file>

<file path=ppt/tags/tag200.xml><?xml version="1.0" encoding="utf-8"?>
<p:tagLst xmlns:p="http://schemas.openxmlformats.org/presentationml/2006/main">
  <p:tag name="AS_UNIQUEID" val="2095"/>
</p:tagLst>
</file>

<file path=ppt/tags/tag201.xml><?xml version="1.0" encoding="utf-8"?>
<p:tagLst xmlns:p="http://schemas.openxmlformats.org/presentationml/2006/main">
  <p:tag name="AS_UNIQUEID" val="1806"/>
</p:tagLst>
</file>

<file path=ppt/tags/tag202.xml><?xml version="1.0" encoding="utf-8"?>
<p:tagLst xmlns:p="http://schemas.openxmlformats.org/presentationml/2006/main">
  <p:tag name="AS_UNIQUEID" val="1807"/>
</p:tagLst>
</file>

<file path=ppt/tags/tag203.xml><?xml version="1.0" encoding="utf-8"?>
<p:tagLst xmlns:p="http://schemas.openxmlformats.org/presentationml/2006/main">
  <p:tag name="AS_UNIQUEID" val="1808"/>
</p:tagLst>
</file>

<file path=ppt/tags/tag204.xml><?xml version="1.0" encoding="utf-8"?>
<p:tagLst xmlns:p="http://schemas.openxmlformats.org/presentationml/2006/main">
  <p:tag name="AS_UNIQUEID" val="2201"/>
</p:tagLst>
</file>

<file path=ppt/tags/tag205.xml><?xml version="1.0" encoding="utf-8"?>
<p:tagLst xmlns:p="http://schemas.openxmlformats.org/presentationml/2006/main">
  <p:tag name="AS_UNIQUEID" val="2097"/>
</p:tagLst>
</file>

<file path=ppt/tags/tag206.xml><?xml version="1.0" encoding="utf-8"?>
<p:tagLst xmlns:p="http://schemas.openxmlformats.org/presentationml/2006/main">
  <p:tag name="AS_UNIQUEID" val="1811"/>
</p:tagLst>
</file>

<file path=ppt/tags/tag207.xml><?xml version="1.0" encoding="utf-8"?>
<p:tagLst xmlns:p="http://schemas.openxmlformats.org/presentationml/2006/main">
  <p:tag name="AS_UNIQUEID" val="1812"/>
</p:tagLst>
</file>

<file path=ppt/tags/tag208.xml><?xml version="1.0" encoding="utf-8"?>
<p:tagLst xmlns:p="http://schemas.openxmlformats.org/presentationml/2006/main">
  <p:tag name="AS_UNIQUEID" val="1813"/>
</p:tagLst>
</file>

<file path=ppt/tags/tag209.xml><?xml version="1.0" encoding="utf-8"?>
<p:tagLst xmlns:p="http://schemas.openxmlformats.org/presentationml/2006/main">
  <p:tag name="AS_UNIQUEID" val="2202"/>
</p:tagLst>
</file>

<file path=ppt/tags/tag210.xml><?xml version="1.0" encoding="utf-8"?>
<p:tagLst xmlns:p="http://schemas.openxmlformats.org/presentationml/2006/main">
  <p:tag name="AS_UNIQUEID" val="2099"/>
</p:tagLst>
</file>

<file path=ppt/tags/tag211.xml><?xml version="1.0" encoding="utf-8"?>
<p:tagLst xmlns:p="http://schemas.openxmlformats.org/presentationml/2006/main">
  <p:tag name="AS_UNIQUEID" val="2100"/>
</p:tagLst>
</file>

<file path=ppt/tags/tag212.xml><?xml version="1.0" encoding="utf-8"?>
<p:tagLst xmlns:p="http://schemas.openxmlformats.org/presentationml/2006/main">
  <p:tag name="AS_UNIQUEID" val="2101"/>
</p:tagLst>
</file>

<file path=ppt/tags/tag213.xml><?xml version="1.0" encoding="utf-8"?>
<p:tagLst xmlns:p="http://schemas.openxmlformats.org/presentationml/2006/main">
  <p:tag name="AS_UNIQUEID" val="2203"/>
</p:tagLst>
</file>

<file path=ppt/tags/tag214.xml><?xml version="1.0" encoding="utf-8"?>
<p:tagLst xmlns:p="http://schemas.openxmlformats.org/presentationml/2006/main">
  <p:tag name="AS_UNIQUEID" val="2103"/>
</p:tagLst>
</file>

<file path=ppt/tags/tag215.xml><?xml version="1.0" encoding="utf-8"?>
<p:tagLst xmlns:p="http://schemas.openxmlformats.org/presentationml/2006/main">
  <p:tag name="AS_UNIQUEID" val="2104"/>
</p:tagLst>
</file>

<file path=ppt/tags/tag216.xml><?xml version="1.0" encoding="utf-8"?>
<p:tagLst xmlns:p="http://schemas.openxmlformats.org/presentationml/2006/main">
  <p:tag name="AS_UNIQUEID" val="2105"/>
</p:tagLst>
</file>

<file path=ppt/tags/tag217.xml><?xml version="1.0" encoding="utf-8"?>
<p:tagLst xmlns:p="http://schemas.openxmlformats.org/presentationml/2006/main">
  <p:tag name="AS_UNIQUEID" val="1822"/>
</p:tagLst>
</file>

<file path=ppt/tags/tag218.xml><?xml version="1.0" encoding="utf-8"?>
<p:tagLst xmlns:p="http://schemas.openxmlformats.org/presentationml/2006/main">
  <p:tag name="AS_UNIQUEID" val="1823"/>
</p:tagLst>
</file>

<file path=ppt/tags/tag219.xml><?xml version="1.0" encoding="utf-8"?>
<p:tagLst xmlns:p="http://schemas.openxmlformats.org/presentationml/2006/main">
  <p:tag name="AS_UNIQUEID" val="1824"/>
</p:tagLst>
</file>

<file path=ppt/tags/tag220.xml><?xml version="1.0" encoding="utf-8"?>
<p:tagLst xmlns:p="http://schemas.openxmlformats.org/presentationml/2006/main">
  <p:tag name="AS_UNIQUEID" val="2204"/>
</p:tagLst>
</file>

<file path=ppt/tags/tag221.xml><?xml version="1.0" encoding="utf-8"?>
<p:tagLst xmlns:p="http://schemas.openxmlformats.org/presentationml/2006/main">
  <p:tag name="AS_UNIQUEID" val="2107"/>
</p:tagLst>
</file>

<file path=ppt/tags/tag222.xml><?xml version="1.0" encoding="utf-8"?>
<p:tagLst xmlns:p="http://schemas.openxmlformats.org/presentationml/2006/main">
  <p:tag name="AS_UNIQUEID" val="2108"/>
</p:tagLst>
</file>

<file path=ppt/tags/tag223.xml><?xml version="1.0" encoding="utf-8"?>
<p:tagLst xmlns:p="http://schemas.openxmlformats.org/presentationml/2006/main">
  <p:tag name="AS_UNIQUEID" val="2109"/>
</p:tagLst>
</file>

<file path=ppt/tags/tag224.xml><?xml version="1.0" encoding="utf-8"?>
<p:tagLst xmlns:p="http://schemas.openxmlformats.org/presentationml/2006/main">
  <p:tag name="AS_UNIQUEID" val="1829"/>
</p:tagLst>
</file>

<file path=ppt/tags/tag225.xml><?xml version="1.0" encoding="utf-8"?>
<p:tagLst xmlns:p="http://schemas.openxmlformats.org/presentationml/2006/main">
  <p:tag name="AS_UNIQUEID" val="1830"/>
</p:tagLst>
</file>

<file path=ppt/tags/tag226.xml><?xml version="1.0" encoding="utf-8"?>
<p:tagLst xmlns:p="http://schemas.openxmlformats.org/presentationml/2006/main">
  <p:tag name="AS_UNIQUEID" val="1831"/>
</p:tagLst>
</file>

<file path=ppt/tags/tag227.xml><?xml version="1.0" encoding="utf-8"?>
<p:tagLst xmlns:p="http://schemas.openxmlformats.org/presentationml/2006/main">
  <p:tag name="AS_UNIQUEID" val="2205"/>
</p:tagLst>
</file>

<file path=ppt/tags/tag228.xml><?xml version="1.0" encoding="utf-8"?>
<p:tagLst xmlns:p="http://schemas.openxmlformats.org/presentationml/2006/main">
  <p:tag name="AS_UNIQUEID" val="2111"/>
</p:tagLst>
</file>

<file path=ppt/tags/tag229.xml><?xml version="1.0" encoding="utf-8"?>
<p:tagLst xmlns:p="http://schemas.openxmlformats.org/presentationml/2006/main">
  <p:tag name="AS_UNIQUEID" val="2112"/>
</p:tagLst>
</file>

<file path=ppt/tags/tag230.xml><?xml version="1.0" encoding="utf-8"?>
<p:tagLst xmlns:p="http://schemas.openxmlformats.org/presentationml/2006/main">
  <p:tag name="AS_UNIQUEID" val="1835"/>
</p:tagLst>
</file>

<file path=ppt/tags/tag231.xml><?xml version="1.0" encoding="utf-8"?>
<p:tagLst xmlns:p="http://schemas.openxmlformats.org/presentationml/2006/main">
  <p:tag name="AS_UNIQUEID" val="1836"/>
</p:tagLst>
</file>

<file path=ppt/tags/tag232.xml><?xml version="1.0" encoding="utf-8"?>
<p:tagLst xmlns:p="http://schemas.openxmlformats.org/presentationml/2006/main">
  <p:tag name="AS_UNIQUEID" val="1837"/>
</p:tagLst>
</file>

<file path=ppt/tags/tag233.xml><?xml version="1.0" encoding="utf-8"?>
<p:tagLst xmlns:p="http://schemas.openxmlformats.org/presentationml/2006/main">
  <p:tag name="AS_UNIQUEID" val="2206"/>
</p:tagLst>
</file>

<file path=ppt/tags/tag234.xml><?xml version="1.0" encoding="utf-8"?>
<p:tagLst xmlns:p="http://schemas.openxmlformats.org/presentationml/2006/main">
  <p:tag name="AS_UNIQUEID" val="2114"/>
</p:tagLst>
</file>

<file path=ppt/tags/tag235.xml><?xml version="1.0" encoding="utf-8"?>
<p:tagLst xmlns:p="http://schemas.openxmlformats.org/presentationml/2006/main">
  <p:tag name="AS_UNIQUEID" val="2115"/>
</p:tagLst>
</file>

<file path=ppt/tags/tag236.xml><?xml version="1.0" encoding="utf-8"?>
<p:tagLst xmlns:p="http://schemas.openxmlformats.org/presentationml/2006/main">
  <p:tag name="AS_UNIQUEID" val="1841"/>
</p:tagLst>
</file>

<file path=ppt/tags/tag237.xml><?xml version="1.0" encoding="utf-8"?>
<p:tagLst xmlns:p="http://schemas.openxmlformats.org/presentationml/2006/main">
  <p:tag name="AS_UNIQUEID" val="1842"/>
</p:tagLst>
</file>

<file path=ppt/tags/tag238.xml><?xml version="1.0" encoding="utf-8"?>
<p:tagLst xmlns:p="http://schemas.openxmlformats.org/presentationml/2006/main">
  <p:tag name="AS_UNIQUEID" val="1843"/>
</p:tagLst>
</file>

<file path=ppt/tags/tag239.xml><?xml version="1.0" encoding="utf-8"?>
<p:tagLst xmlns:p="http://schemas.openxmlformats.org/presentationml/2006/main">
  <p:tag name="AS_UNIQUEID" val="2207"/>
</p:tagLst>
</file>

<file path=ppt/tags/tag240.xml><?xml version="1.0" encoding="utf-8"?>
<p:tagLst xmlns:p="http://schemas.openxmlformats.org/presentationml/2006/main">
  <p:tag name="AS_UNIQUEID" val="2117"/>
</p:tagLst>
</file>

<file path=ppt/tags/tag241.xml><?xml version="1.0" encoding="utf-8"?>
<p:tagLst xmlns:p="http://schemas.openxmlformats.org/presentationml/2006/main">
  <p:tag name="AS_UNIQUEID" val="2118"/>
</p:tagLst>
</file>

<file path=ppt/tags/tag242.xml><?xml version="1.0" encoding="utf-8"?>
<p:tagLst xmlns:p="http://schemas.openxmlformats.org/presentationml/2006/main">
  <p:tag name="AS_UNIQUEID" val="2119"/>
</p:tagLst>
</file>

<file path=ppt/tags/tag243.xml><?xml version="1.0" encoding="utf-8"?>
<p:tagLst xmlns:p="http://schemas.openxmlformats.org/presentationml/2006/main">
  <p:tag name="AS_UNIQUEID" val="1848"/>
</p:tagLst>
</file>

<file path=ppt/tags/tag244.xml><?xml version="1.0" encoding="utf-8"?>
<p:tagLst xmlns:p="http://schemas.openxmlformats.org/presentationml/2006/main">
  <p:tag name="AS_UNIQUEID" val="1849"/>
</p:tagLst>
</file>

<file path=ppt/tags/tag245.xml><?xml version="1.0" encoding="utf-8"?>
<p:tagLst xmlns:p="http://schemas.openxmlformats.org/presentationml/2006/main">
  <p:tag name="AS_UNIQUEID" val="1850"/>
</p:tagLst>
</file>

<file path=ppt/tags/tag246.xml><?xml version="1.0" encoding="utf-8"?>
<p:tagLst xmlns:p="http://schemas.openxmlformats.org/presentationml/2006/main">
  <p:tag name="AS_UNIQUEID" val="2208"/>
</p:tagLst>
</file>

<file path=ppt/tags/tag247.xml><?xml version="1.0" encoding="utf-8"?>
<p:tagLst xmlns:p="http://schemas.openxmlformats.org/presentationml/2006/main">
  <p:tag name="AS_UNIQUEID" val="2121"/>
</p:tagLst>
</file>

<file path=ppt/tags/tag248.xml><?xml version="1.0" encoding="utf-8"?>
<p:tagLst xmlns:p="http://schemas.openxmlformats.org/presentationml/2006/main">
  <p:tag name="AS_UNIQUEID" val="1853"/>
</p:tagLst>
</file>

<file path=ppt/tags/tag249.xml><?xml version="1.0" encoding="utf-8"?>
<p:tagLst xmlns:p="http://schemas.openxmlformats.org/presentationml/2006/main">
  <p:tag name="AS_UNIQUEID" val="1854"/>
</p:tagLst>
</file>

<file path=ppt/tags/tag250.xml><?xml version="1.0" encoding="utf-8"?>
<p:tagLst xmlns:p="http://schemas.openxmlformats.org/presentationml/2006/main">
  <p:tag name="AS_UNIQUEID" val="1855"/>
</p:tagLst>
</file>

<file path=ppt/tags/tag251.xml><?xml version="1.0" encoding="utf-8"?>
<p:tagLst xmlns:p="http://schemas.openxmlformats.org/presentationml/2006/main">
  <p:tag name="AS_UNIQUEID" val="2209"/>
</p:tagLst>
</file>

<file path=ppt/tags/tag252.xml><?xml version="1.0" encoding="utf-8"?>
<p:tagLst xmlns:p="http://schemas.openxmlformats.org/presentationml/2006/main">
  <p:tag name="AS_UNIQUEID" val="1857"/>
</p:tagLst>
</file>

<file path=ppt/tags/tag253.xml><?xml version="1.0" encoding="utf-8"?>
<p:tagLst xmlns:p="http://schemas.openxmlformats.org/presentationml/2006/main">
  <p:tag name="AS_UNIQUEID" val="1858"/>
</p:tagLst>
</file>

<file path=ppt/tags/tag254.xml><?xml version="1.0" encoding="utf-8"?>
<p:tagLst xmlns:p="http://schemas.openxmlformats.org/presentationml/2006/main">
  <p:tag name="AS_UNIQUEID" val="1859"/>
</p:tagLst>
</file>

<file path=ppt/tags/tag255.xml><?xml version="1.0" encoding="utf-8"?>
<p:tagLst xmlns:p="http://schemas.openxmlformats.org/presentationml/2006/main">
  <p:tag name="AS_UNIQUEID" val="1860"/>
</p:tagLst>
</file>

<file path=ppt/tags/tag256.xml><?xml version="1.0" encoding="utf-8"?>
<p:tagLst xmlns:p="http://schemas.openxmlformats.org/presentationml/2006/main">
  <p:tag name="AS_UNIQUEID" val="1861"/>
</p:tagLst>
</file>

<file path=ppt/tags/tag257.xml><?xml version="1.0" encoding="utf-8"?>
<p:tagLst xmlns:p="http://schemas.openxmlformats.org/presentationml/2006/main">
  <p:tag name="AS_UNIQUEID" val="2123"/>
</p:tagLst>
</file>

<file path=ppt/tags/tag258.xml><?xml version="1.0" encoding="utf-8"?>
<p:tagLst xmlns:p="http://schemas.openxmlformats.org/presentationml/2006/main">
  <p:tag name="AS_UNIQUEID" val="2216"/>
</p:tagLst>
</file>

<file path=ppt/tags/tag259.xml><?xml version="1.0" encoding="utf-8"?>
<p:tagLst xmlns:p="http://schemas.openxmlformats.org/presentationml/2006/main">
  <p:tag name="AS_UNIQUEID" val="1863"/>
</p:tagLst>
</file>

<file path=ppt/tags/tag260.xml><?xml version="1.0" encoding="utf-8"?>
<p:tagLst xmlns:p="http://schemas.openxmlformats.org/presentationml/2006/main">
  <p:tag name="AS_UNIQUEID" val="1864"/>
</p:tagLst>
</file>

<file path=ppt/tags/tag261.xml><?xml version="1.0" encoding="utf-8"?>
<p:tagLst xmlns:p="http://schemas.openxmlformats.org/presentationml/2006/main">
  <p:tag name="AS_UNIQUEID" val="1865"/>
</p:tagLst>
</file>

<file path=ppt/tags/tag262.xml><?xml version="1.0" encoding="utf-8"?>
<p:tagLst xmlns:p="http://schemas.openxmlformats.org/presentationml/2006/main">
  <p:tag name="AS_UNIQUEID" val="1866"/>
</p:tagLst>
</file>

<file path=ppt/tags/tag263.xml><?xml version="1.0" encoding="utf-8"?>
<p:tagLst xmlns:p="http://schemas.openxmlformats.org/presentationml/2006/main">
  <p:tag name="AS_UNIQUEID" val="1867"/>
</p:tagLst>
</file>

<file path=ppt/tags/tag264.xml><?xml version="1.0" encoding="utf-8"?>
<p:tagLst xmlns:p="http://schemas.openxmlformats.org/presentationml/2006/main">
  <p:tag name="AS_UNIQUEID" val="1868"/>
</p:tagLst>
</file>

<file path=ppt/tags/tag265.xml><?xml version="1.0" encoding="utf-8"?>
<p:tagLst xmlns:p="http://schemas.openxmlformats.org/presentationml/2006/main">
  <p:tag name="AS_UNIQUEID" val="2194"/>
</p:tagLst>
</file>

<file path=ppt/tags/tag266.xml><?xml version="1.0" encoding="utf-8"?>
<p:tagLst xmlns:p="http://schemas.openxmlformats.org/presentationml/2006/main">
  <p:tag name="AS_UNIQUEID" val="2126"/>
</p:tagLst>
</file>

<file path=ppt/tags/tag267.xml><?xml version="1.0" encoding="utf-8"?>
<p:tagLst xmlns:p="http://schemas.openxmlformats.org/presentationml/2006/main">
  <p:tag name="AS_UNIQUEID" val="1870"/>
</p:tagLst>
</file>

<file path=ppt/tags/tag268.xml><?xml version="1.0" encoding="utf-8"?>
<p:tagLst xmlns:p="http://schemas.openxmlformats.org/presentationml/2006/main">
  <p:tag name="AS_UNIQUEID" val="1875"/>
</p:tagLst>
</file>

<file path=ppt/tags/tag269.xml><?xml version="1.0" encoding="utf-8"?>
<p:tagLst xmlns:p="http://schemas.openxmlformats.org/presentationml/2006/main">
  <p:tag name="AS_UNIQUEID" val="2195"/>
</p:tagLst>
</file>

<file path=ppt/tags/tag270.xml><?xml version="1.0" encoding="utf-8"?>
<p:tagLst xmlns:p="http://schemas.openxmlformats.org/presentationml/2006/main">
  <p:tag name="AS_UNIQUEID" val="2129"/>
</p:tagLst>
</file>

<file path=ppt/tags/tag271.xml><?xml version="1.0" encoding="utf-8"?>
<p:tagLst xmlns:p="http://schemas.openxmlformats.org/presentationml/2006/main">
  <p:tag name="AS_UNIQUEID" val="2130"/>
</p:tagLst>
</file>

<file path=ppt/tags/tag272.xml><?xml version="1.0" encoding="utf-8"?>
<p:tagLst xmlns:p="http://schemas.openxmlformats.org/presentationml/2006/main">
  <p:tag name="AS_UNIQUEID" val="2131"/>
</p:tagLst>
</file>

<file path=ppt/tags/tag273.xml><?xml version="1.0" encoding="utf-8"?>
<p:tagLst xmlns:p="http://schemas.openxmlformats.org/presentationml/2006/main">
  <p:tag name="AS_UNIQUEID" val="2132"/>
</p:tagLst>
</file>

<file path=ppt/tags/tag274.xml><?xml version="1.0" encoding="utf-8"?>
<p:tagLst xmlns:p="http://schemas.openxmlformats.org/presentationml/2006/main">
  <p:tag name="AS_UNIQUEID" val="2133"/>
</p:tagLst>
</file>

<file path=ppt/tags/tag275.xml><?xml version="1.0" encoding="utf-8"?>
<p:tagLst xmlns:p="http://schemas.openxmlformats.org/presentationml/2006/main">
  <p:tag name="AS_UNIQUEID" val="2134"/>
</p:tagLst>
</file>

<file path=ppt/tags/tag276.xml><?xml version="1.0" encoding="utf-8"?>
<p:tagLst xmlns:p="http://schemas.openxmlformats.org/presentationml/2006/main">
  <p:tag name="AS_UNIQUEID" val="2210"/>
</p:tagLst>
</file>

<file path=ppt/tags/tag277.xml><?xml version="1.0" encoding="utf-8"?>
<p:tagLst xmlns:p="http://schemas.openxmlformats.org/presentationml/2006/main">
  <p:tag name="AS_UNIQUEID" val="1635"/>
</p:tagLst>
</file>

<file path=ppt/tags/tag278.xml><?xml version="1.0" encoding="utf-8"?>
<p:tagLst xmlns:p="http://schemas.openxmlformats.org/presentationml/2006/main">
  <p:tag name="AS_UNIQUEID" val="1634"/>
</p:tagLst>
</file>

<file path=ppt/tags/tag279.xml><?xml version="1.0" encoding="utf-8"?>
<p:tagLst xmlns:p="http://schemas.openxmlformats.org/presentationml/2006/main">
  <p:tag name="AS_UNIQUEID" val="2136"/>
</p:tagLst>
</file>

<file path=ppt/tags/tag280.xml><?xml version="1.0" encoding="utf-8"?>
<p:tagLst xmlns:p="http://schemas.openxmlformats.org/presentationml/2006/main">
  <p:tag name="AS_UNIQUEID" val="2211"/>
</p:tagLst>
</file>

<file path=ppt/tags/tag281.xml><?xml version="1.0" encoding="utf-8"?>
<p:tagLst xmlns:p="http://schemas.openxmlformats.org/presentationml/2006/main">
  <p:tag name="AS_UNIQUEID" val="1637"/>
</p:tagLst>
</file>

<file path=ppt/tags/tag282.xml><?xml version="1.0" encoding="utf-8"?>
<p:tagLst xmlns:p="http://schemas.openxmlformats.org/presentationml/2006/main">
  <p:tag name="AS_UNIQUEID" val="1880"/>
</p:tagLst>
</file>

<file path=ppt/tags/tag283.xml><?xml version="1.0" encoding="utf-8"?>
<p:tagLst xmlns:p="http://schemas.openxmlformats.org/presentationml/2006/main">
  <p:tag name="AS_UNIQUEID" val="2138"/>
</p:tagLst>
</file>

<file path=ppt/tags/tag284.xml><?xml version="1.0" encoding="utf-8"?>
<p:tagLst xmlns:p="http://schemas.openxmlformats.org/presentationml/2006/main">
  <p:tag name="AS_UNIQUEID" val="2139"/>
</p:tagLst>
</file>

<file path=ppt/tags/tag285.xml><?xml version="1.0" encoding="utf-8"?>
<p:tagLst xmlns:p="http://schemas.openxmlformats.org/presentationml/2006/main">
  <p:tag name="AS_UNIQUEID" val="2140"/>
</p:tagLst>
</file>

<file path=ppt/tags/tag286.xml><?xml version="1.0" encoding="utf-8"?>
<p:tagLst xmlns:p="http://schemas.openxmlformats.org/presentationml/2006/main">
  <p:tag name="AS_UNIQUEID" val="2141"/>
</p:tagLst>
</file>

<file path=ppt/tags/tag287.xml><?xml version="1.0" encoding="utf-8"?>
<p:tagLst xmlns:p="http://schemas.openxmlformats.org/presentationml/2006/main">
  <p:tag name="AS_UNIQUEID" val="2212"/>
</p:tagLst>
</file>

<file path=ppt/tags/tag288.xml><?xml version="1.0" encoding="utf-8"?>
<p:tagLst xmlns:p="http://schemas.openxmlformats.org/presentationml/2006/main">
  <p:tag name="AS_UNIQUEID" val="1104"/>
</p:tagLst>
</file>

<file path=ppt/tags/tag289.xml><?xml version="1.0" encoding="utf-8"?>
<p:tagLst xmlns:p="http://schemas.openxmlformats.org/presentationml/2006/main">
  <p:tag name="AS_UNIQUEID" val="1105"/>
</p:tagLst>
</file>

<file path=ppt/tags/tag290.xml><?xml version="1.0" encoding="utf-8"?>
<p:tagLst xmlns:p="http://schemas.openxmlformats.org/presentationml/2006/main">
  <p:tag name="AS_UNIQUEID" val="1646"/>
</p:tagLst>
</file>

<file path=ppt/tags/tag291.xml><?xml version="1.0" encoding="utf-8"?>
<p:tagLst xmlns:p="http://schemas.openxmlformats.org/presentationml/2006/main">
  <p:tag name="AS_UNIQUEID" val="2213"/>
</p:tagLst>
</file>

<file path=ppt/tags/tag292.xml><?xml version="1.0" encoding="utf-8"?>
<p:tagLst xmlns:p="http://schemas.openxmlformats.org/presentationml/2006/main">
  <p:tag name="AS_UNIQUEID" val="2144"/>
</p:tagLst>
</file>

<file path=ppt/tags/tag293.xml><?xml version="1.0" encoding="utf-8"?>
<p:tagLst xmlns:p="http://schemas.openxmlformats.org/presentationml/2006/main">
  <p:tag name="AS_UNIQUEID" val="1649"/>
</p:tagLst>
</file>

<file path=ppt/tags/tag294.xml><?xml version="1.0" encoding="utf-8"?>
<p:tagLst xmlns:p="http://schemas.openxmlformats.org/presentationml/2006/main">
  <p:tag name="AS_UNIQUEID" val="1650"/>
</p:tagLst>
</file>

<file path=ppt/tags/tag295.xml><?xml version="1.0" encoding="utf-8"?>
<p:tagLst xmlns:p="http://schemas.openxmlformats.org/presentationml/2006/main">
  <p:tag name="AS_UNIQUEID" val="2145"/>
</p:tagLst>
</file>

<file path=ppt/tags/tag296.xml><?xml version="1.0" encoding="utf-8"?>
<p:tagLst xmlns:p="http://schemas.openxmlformats.org/presentationml/2006/main">
  <p:tag name="AS_UNIQUEID" val="1651"/>
</p:tagLst>
</file>

<file path=ppt/tags/tag297.xml><?xml version="1.0" encoding="utf-8"?>
<p:tagLst xmlns:p="http://schemas.openxmlformats.org/presentationml/2006/main">
  <p:tag name="AS_UNIQUEID" val="1658"/>
</p:tagLst>
</file>

<file path=ppt/tags/tag298.xml><?xml version="1.0" encoding="utf-8"?>
<p:tagLst xmlns:p="http://schemas.openxmlformats.org/presentationml/2006/main">
  <p:tag name="AS_UNIQUEID" val="1660"/>
</p:tagLst>
</file>

<file path=ppt/tags/tag299.xml><?xml version="1.0" encoding="utf-8"?>
<p:tagLst xmlns:p="http://schemas.openxmlformats.org/presentationml/2006/main">
  <p:tag name="AS_UNIQUEID" val="1659"/>
</p:tagLst>
</file>

<file path=ppt/tags/tag300.xml><?xml version="1.0" encoding="utf-8"?>
<p:tagLst xmlns:p="http://schemas.openxmlformats.org/presentationml/2006/main">
  <p:tag name="AS_UNIQUEID" val="1661"/>
</p:tagLst>
</file>

<file path=ppt/tags/tag301.xml><?xml version="1.0" encoding="utf-8"?>
<p:tagLst xmlns:p="http://schemas.openxmlformats.org/presentationml/2006/main">
  <p:tag name="AS_UNIQUEID" val="1655"/>
</p:tagLst>
</file>

<file path=ppt/tags/tag302.xml><?xml version="1.0" encoding="utf-8"?>
<p:tagLst xmlns:p="http://schemas.openxmlformats.org/presentationml/2006/main">
  <p:tag name="AS_UNIQUEID" val="1657"/>
</p:tagLst>
</file>

<file path=ppt/tags/tag303.xml><?xml version="1.0" encoding="utf-8"?>
<p:tagLst xmlns:p="http://schemas.openxmlformats.org/presentationml/2006/main">
  <p:tag name="AS_UNIQUEID" val="2214"/>
</p:tagLst>
</file>

<file path=ppt/tags/tag304.xml><?xml version="1.0" encoding="utf-8"?>
<p:tagLst xmlns:p="http://schemas.openxmlformats.org/presentationml/2006/main">
  <p:tag name="AS_UNIQUEID" val="1890"/>
</p:tagLst>
</file>

<file path=ppt/tags/tag305.xml><?xml version="1.0" encoding="utf-8"?>
<p:tagLst xmlns:p="http://schemas.openxmlformats.org/presentationml/2006/main">
  <p:tag name="AS_UNIQUEID" val="1891"/>
</p:tagLst>
</file>

<file path=ppt/tags/tag306.xml><?xml version="1.0" encoding="utf-8"?>
<p:tagLst xmlns:p="http://schemas.openxmlformats.org/presentationml/2006/main">
  <p:tag name="AS_UNIQUEID" val="2215"/>
</p:tagLst>
</file>

<file path=ppt/tags/tag307.xml><?xml version="1.0" encoding="utf-8"?>
<p:tagLst xmlns:p="http://schemas.openxmlformats.org/presentationml/2006/main">
  <p:tag name="AS_UNIQUEID" val="1893"/>
</p:tagLst>
</file>

<file path=ppt/tags/tag308.xml><?xml version="1.0" encoding="utf-8"?>
<p:tagLst xmlns:p="http://schemas.openxmlformats.org/presentationml/2006/main">
  <p:tag name="AS_UNIQUEID" val="1894"/>
</p:tagLst>
</file>

<file path=ppt/tags/tag309.xml><?xml version="1.0" encoding="utf-8"?>
<p:tagLst xmlns:p="http://schemas.openxmlformats.org/presentationml/2006/main">
  <p:tag name="AS_UNIQUEID" val="1895"/>
</p:tagLst>
</file>

<file path=ppt/tags/tag310.xml><?xml version="1.0" encoding="utf-8"?>
<p:tagLst xmlns:p="http://schemas.openxmlformats.org/presentationml/2006/main">
  <p:tag name="AS_UNIQUEID" val="1896"/>
</p:tagLst>
</file>

<file path=ppt/tags/tag311.xml><?xml version="1.0" encoding="utf-8"?>
<p:tagLst xmlns:p="http://schemas.openxmlformats.org/presentationml/2006/main">
  <p:tag name="AS_UNIQUEID" val="1897"/>
</p:tagLst>
</file>

<file path=ppt/tags/tag312.xml><?xml version="1.0" encoding="utf-8"?>
<p:tagLst xmlns:p="http://schemas.openxmlformats.org/presentationml/2006/main">
  <p:tag name="AS_UNIQUEID" val="1898"/>
</p:tagLst>
</file>

<file path=ppt/tags/tag313.xml><?xml version="1.0" encoding="utf-8"?>
<p:tagLst xmlns:p="http://schemas.openxmlformats.org/presentationml/2006/main">
  <p:tag name="AS_UNIQUEID" val="1899"/>
</p:tagLst>
</file>

<file path=ppt/tags/tag314.xml><?xml version="1.0" encoding="utf-8"?>
<p:tagLst xmlns:p="http://schemas.openxmlformats.org/presentationml/2006/main">
  <p:tag name="AS_UNIQUEID" val="1900"/>
</p:tagLst>
</file>

<file path=ppt/tags/tag315.xml><?xml version="1.0" encoding="utf-8"?>
<p:tagLst xmlns:p="http://schemas.openxmlformats.org/presentationml/2006/main">
  <p:tag name="AS_UNIQUEID" val="1901"/>
</p:tagLst>
</file>

<file path=ppt/tags/tag316.xml><?xml version="1.0" encoding="utf-8"?>
<p:tagLst xmlns:p="http://schemas.openxmlformats.org/presentationml/2006/main">
  <p:tag name="AS_UNIQUEID" val="1902"/>
</p:tagLst>
</file>

<file path=ppt/tags/tag317.xml><?xml version="1.0" encoding="utf-8"?>
<p:tagLst xmlns:p="http://schemas.openxmlformats.org/presentationml/2006/main">
  <p:tag name="AS_UNIQUEID" val="1903"/>
</p:tagLst>
</file>

<file path=ppt/tags/tag318.xml><?xml version="1.0" encoding="utf-8"?>
<p:tagLst xmlns:p="http://schemas.openxmlformats.org/presentationml/2006/main">
  <p:tag name="AS_UNIQUEID" val="1904"/>
</p:tagLst>
</file>

<file path=ppt/tags/tag319.xml><?xml version="1.0" encoding="utf-8"?>
<p:tagLst xmlns:p="http://schemas.openxmlformats.org/presentationml/2006/main">
  <p:tag name="AS_UNIQUEID" val="1905"/>
</p:tagLst>
</file>

<file path=ppt/tags/tag320.xml><?xml version="1.0" encoding="utf-8"?>
<p:tagLst xmlns:p="http://schemas.openxmlformats.org/presentationml/2006/main">
  <p:tag name="AS_UNIQUEID" val="1906"/>
</p:tagLst>
</file>

<file path=ppt/tags/tag321.xml><?xml version="1.0" encoding="utf-8"?>
<p:tagLst xmlns:p="http://schemas.openxmlformats.org/presentationml/2006/main">
  <p:tag name="AS_UNIQUEID" val="1907"/>
</p:tagLst>
</file>

<file path=ppt/tags/tag322.xml><?xml version="1.0" encoding="utf-8"?>
<p:tagLst xmlns:p="http://schemas.openxmlformats.org/presentationml/2006/main">
  <p:tag name="AS_UNIQUEID" val="2148"/>
</p:tagLst>
</file>

<file path=ppt/tags/tag323.xml><?xml version="1.0" encoding="utf-8"?>
<p:tagLst xmlns:p="http://schemas.openxmlformats.org/presentationml/2006/main">
  <p:tag name="AS_UNIQUEID" val="2217"/>
</p:tagLst>
</file>

<file path=ppt/tags/tag324.xml><?xml version="1.0" encoding="utf-8"?>
<p:tagLst xmlns:p="http://schemas.openxmlformats.org/presentationml/2006/main">
  <p:tag name="AS_UNIQUEID" val="1909"/>
</p:tagLst>
</file>

<file path=ppt/tags/tag325.xml><?xml version="1.0" encoding="utf-8"?>
<p:tagLst xmlns:p="http://schemas.openxmlformats.org/presentationml/2006/main">
  <p:tag name="AS_UNIQUEID" val="1910"/>
</p:tagLst>
</file>

<file path=ppt/tags/tag326.xml><?xml version="1.0" encoding="utf-8"?>
<p:tagLst xmlns:p="http://schemas.openxmlformats.org/presentationml/2006/main">
  <p:tag name="AS_UNIQUEID" val="2218"/>
</p:tagLst>
</file>

<file path=ppt/tags/tag327.xml><?xml version="1.0" encoding="utf-8"?>
<p:tagLst xmlns:p="http://schemas.openxmlformats.org/presentationml/2006/main">
  <p:tag name="AS_UNIQUEID" val="1912"/>
</p:tagLst>
</file>

<file path=ppt/tags/tag328.xml><?xml version="1.0" encoding="utf-8"?>
<p:tagLst xmlns:p="http://schemas.openxmlformats.org/presentationml/2006/main">
  <p:tag name="AS_UNIQUEID" val="1913"/>
</p:tagLst>
</file>

<file path=ppt/tags/tag329.xml><?xml version="1.0" encoding="utf-8"?>
<p:tagLst xmlns:p="http://schemas.openxmlformats.org/presentationml/2006/main">
  <p:tag name="AS_UNIQUEID" val="1914"/>
</p:tagLst>
</file>

<file path=ppt/tags/tag330.xml><?xml version="1.0" encoding="utf-8"?>
<p:tagLst xmlns:p="http://schemas.openxmlformats.org/presentationml/2006/main">
  <p:tag name="AS_UNIQUEID" val="1916"/>
</p:tagLst>
</file>

<file path=ppt/tags/tag331.xml><?xml version="1.0" encoding="utf-8"?>
<p:tagLst xmlns:p="http://schemas.openxmlformats.org/presentationml/2006/main">
  <p:tag name="AS_UNIQUEID" val="1923"/>
</p:tagLst>
</file>

<file path=ppt/tags/tag332.xml><?xml version="1.0" encoding="utf-8"?>
<p:tagLst xmlns:p="http://schemas.openxmlformats.org/presentationml/2006/main">
  <p:tag name="AS_UNIQUEID" val="1922"/>
</p:tagLst>
</file>

<file path=ppt/tags/tag333.xml><?xml version="1.0" encoding="utf-8"?>
<p:tagLst xmlns:p="http://schemas.openxmlformats.org/presentationml/2006/main">
  <p:tag name="AS_UNIQUEID" val="2219"/>
</p:tagLst>
</file>

<file path=ppt/tags/tag334.xml><?xml version="1.0" encoding="utf-8"?>
<p:tagLst xmlns:p="http://schemas.openxmlformats.org/presentationml/2006/main">
  <p:tag name="AS_UNIQUEID" val="1663"/>
</p:tagLst>
</file>

<file path=ppt/tags/tag335.xml><?xml version="1.0" encoding="utf-8"?>
<p:tagLst xmlns:p="http://schemas.openxmlformats.org/presentationml/2006/main">
  <p:tag name="AS_UNIQUEID" val="1665"/>
</p:tagLst>
</file>

<file path=ppt/tags/tag336.xml><?xml version="1.0" encoding="utf-8"?>
<p:tagLst xmlns:p="http://schemas.openxmlformats.org/presentationml/2006/main">
  <p:tag name="AS_UNIQUEID" val="1666"/>
</p:tagLst>
</file>

<file path=ppt/tags/tag337.xml><?xml version="1.0" encoding="utf-8"?>
<p:tagLst xmlns:p="http://schemas.openxmlformats.org/presentationml/2006/main">
  <p:tag name="AS_UNIQUEID" val="1667"/>
</p:tagLst>
</file>

<file path=ppt/tags/tag338.xml><?xml version="1.0" encoding="utf-8"?>
<p:tagLst xmlns:p="http://schemas.openxmlformats.org/presentationml/2006/main">
  <p:tag name="AS_UNIQUEID" val="1668"/>
</p:tagLst>
</file>

<file path=ppt/tags/tag339.xml><?xml version="1.0" encoding="utf-8"?>
<p:tagLst xmlns:p="http://schemas.openxmlformats.org/presentationml/2006/main">
  <p:tag name="AS_UNIQUEID" val="2220"/>
</p:tagLst>
</file>

<file path=ppt/tags/tag340.xml><?xml version="1.0" encoding="utf-8"?>
<p:tagLst xmlns:p="http://schemas.openxmlformats.org/presentationml/2006/main">
  <p:tag name="AS_UNIQUEID" val="1887"/>
</p:tagLst>
</file>

<file path=ppt/tags/tag341.xml><?xml version="1.0" encoding="utf-8"?>
<p:tagLst xmlns:p="http://schemas.openxmlformats.org/presentationml/2006/main">
  <p:tag name="AS_UNIQUEID" val="1888"/>
</p:tagLst>
</file>

<file path=ppt/tags/tag342.xml><?xml version="1.0" encoding="utf-8"?>
<p:tagLst xmlns:p="http://schemas.openxmlformats.org/presentationml/2006/main">
  <p:tag name="AS_UNIQUEID" val="1884"/>
</p:tagLst>
</file>

<file path=ppt/tags/tag343.xml><?xml version="1.0" encoding="utf-8"?>
<p:tagLst xmlns:p="http://schemas.openxmlformats.org/presentationml/2006/main">
  <p:tag name="AS_UNIQUEID" val="1885"/>
</p:tagLst>
</file>

<file path=ppt/tags/tag344.xml><?xml version="1.0" encoding="utf-8"?>
<p:tagLst xmlns:p="http://schemas.openxmlformats.org/presentationml/2006/main">
  <p:tag name="AS_UNIQUEID" val="2296"/>
</p:tagLst>
</file>

<file path=ppt/tags/tag345.xml><?xml version="1.0" encoding="utf-8"?>
<p:tagLst xmlns:p="http://schemas.openxmlformats.org/presentationml/2006/main">
  <p:tag name="AS_UNIQUEID" val="2297"/>
</p:tagLst>
</file>

<file path=ppt/tags/tag3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宋体</vt:lpstr>
      <vt:lpstr>黑体</vt:lpstr>
      <vt:lpstr>微软雅黑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2024-08-30T12:27:10.960</cp:lastPrinted>
  <dcterms:created xsi:type="dcterms:W3CDTF">2024-08-30T04:27:10Z</dcterms:created>
  <dcterms:modified xsi:type="dcterms:W3CDTF">2024-08-30T04:27:13Z</dcterms:modified>
</cp:coreProperties>
</file>