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CC3283-433C-4807-85BA-A92A8A501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34832E-B4EF-48DE-A5C9-632A06FE5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085BA1-B40A-46DB-BCE8-0968A3AEC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A893E1-68F8-4E14-86F3-76FF40A2E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7DFBBD-C0E1-43B5-9D04-F6932293E0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772E46-F866-45CB-B23A-001B0B6B2B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6C1AFF-9F72-4922-893B-C448C999C9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E9C46A-1DA1-4434-9B5F-BCB1790FFB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2795B2-2DEA-46F1-9F8E-4FC9EA0507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5E5D8-CAC7-4ECF-BF58-4A88DFE12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0171B-9618-4689-91FC-0E8E5817D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470271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韩国物流发展现状与趋势</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韩国物流市场概述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韩国物流基础设施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韩国物流发展现状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韩国物流发展趋势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韩国物流发展挑战与对策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本报告旨在为有意进入或扩大在韩国物流市场投资的企业和投资者提供有价值的参考信息，帮助他们更好地把握市场机遇和挑战。</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为相关企业和投资者提供参考</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通过对韩国物流业的深入剖析，了解其发展现状、主要特点、优势及存在的问题。</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分析韩国物流业的现状</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基于当前的市场环境、政策导向和技术创新，预测韩国物流业未来的发展方向和趋势。</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探讨韩国物流业的发展趋势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韩国物流市场概述</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简要介绍韩国物流市场的规模、结构、主要参与者和竞争状况。</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韩国物流政策环境</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分析韩国政府针对物流业的政策导向、法规及监管措施，以及这些政策对物流业发展的影响。</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韩国物流基础设施建设</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探讨韩国在物流基础设施方面的投入和建设情况，包括交通网络、物流园区、仓储设施等。</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韩国物流技术创新与应用</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研究韩国在物流技术领域的创新和应用情况，如智能物流、绿色物流、冷链物流等，并分析这些技术对提升物流效率和服务质量的作用。</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韩国物流业发展趋势预测</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基于前面的分析，对韩国物流业未来的发展趋势进行预测，包括市场规模增长、行业结构变化、新兴技术应用等方面。</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韩国物流市场概述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0" r="40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韩国物流市场规模庞大，近年来保持稳定增长。根据韩国交通物流研究院的数据，2022年韩国物流市场总额达到数百万亿韩元，同比增长约X%。</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随着电子商务的快速发展和消费者需求的不断变化，韩国物流市场呈现出持续增长的态势。预计未来几年，韩国物流市场将继续保持稳健增长。</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韩国物流市场的主要参与者包括大型综合物流企业、专业物流公司、电商企业自建物流等。其中，大型综合物流企业如CJ物流、韩进海运、现代商船等占据市场主导地位。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这些企业拥有完善的物流网络、先进的物流技术和丰富的行业经验，能够提供全方位的物流服务，满足客户的多样化需求。</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市场主要参与者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韩国物流市场集中度较高，前几大物流企业占据了市场份额的大部分。这些企业通过不断扩大规模、提升服务质量和拓展业务范围，进一步巩固了市场地位。</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然而，随着市场竞争的加剧和客户需求的变化，一些中小型物流企业和创新型物流企业也在逐渐崛起，对市场格局产生了一定的影响。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3342" r="13342"/>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市场集中度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韩国物流基础设施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韩国拥有发达的公路网络，高速公路和国道贯穿全国，为物流运输提供了便捷的条件。</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公路网络</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韩国的铁路网络覆盖面广，连接各大城市和港口，为大宗货物的长距离运输提供了高效的方式。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铁路网络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韩国的国际航空枢纽地位不断提升，仁川国际机场等航空港为国际物流提供了快速通道。</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航空网络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韩国拥有多个国际港口，如釜山港、光阳港等，与世界各地的港口建立了广泛的航线联系，为国际贸易和物流提供了便利。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海运网络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交通网络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韩国政府积极推动物流园区的建设，形成了多个集仓储、运输、配送等功能于一体的现代化物流园区。</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物流园区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韩国的配送中心发展迅速，采用先进的自动化技术和智能管理系统，提高了配送效率和准确性。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配送中心</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韩国的物流企业和配送中心提供定制化的服务，根据客户需求提供个性化的物流解决方案。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定制化服务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物流园区与配送中心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物联网技术</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韩国在物联网技术应用方面处于领先地位，通过物联网技术实现对货物的实时跟踪和监控，提高了物流透明度和效率。</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人工智能技术</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韩国在人工智能领域取得了重要进展，将人工智能技术应用于物流领域，实现了自动化、智能化的物流管理。</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大数据分析</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韩国物流企业运用大数据技术对海量数据进行挖掘和分析，为物流规划和决策提供有力支持。</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云计算技术</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韩国物流企业广泛采用云计算技术，实现了物流信息的共享和协同，降低了物流成本。</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韩国物流发展现状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https://d.book118.com/868047027121006030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2024-09-07T08:55:50.933</cp:lastPrinted>
  <dcterms:created xsi:type="dcterms:W3CDTF">2024-09-07T00:55:50Z</dcterms:created>
  <dcterms:modified xsi:type="dcterms:W3CDTF">2024-09-07T00:55:53Z</dcterms:modified>
</cp:coreProperties>
</file>