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419F4A-CD46-4C52-8B54-08891B1D8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58160-0712-4F88-BD80-8593AA9BC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88C1C7-D01B-4D45-868F-BF87BE05E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E00A3-9EE7-46C4-A020-D2C36BC9C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8BE0DD-5B13-434C-B5A6-A7517C2B7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1E0BBA-3FE0-4EE9-B989-7B4CF66A6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BA844E-B5C6-4801-B15C-CF809C462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7109EE-8A01-4A72-ABEB-6C5AA9D18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D8AC4-CCE4-48F8-888E-20D6FF2FB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D94A6-BC4B-477E-AAED-7D687EECB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B586E-ED1A-4D38-99D8-0E0F97CC8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50135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大数据可视化管控平台的原理与架构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大数据可视化管控平台功能实现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数据可视化在大数据处理中的重要性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数据可视化能够将复杂的数据以直观、易理解的方式呈现，帮助用户更好地理解和分析数据。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信息化时代数据量爆炸式增长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随着互联网、物联网等技术的快速发展，数据量呈现爆炸式增长，传统数据处理方式已无法满足需求。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大数据技术的兴起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大数据技术能够处理海量、多样、快速变化的数据，为数据分析和挖掘提供了有力支持。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大数据可视化管控平台提供数据采集、清洗、存储、分析、可视化等一系列功能，支持多种数据源和数据格式，能够满足不同用户的需求。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大数据可视化管控平台是一种集成了大数据处理、数据分析和数据可视化等功能的综合性平台，旨在帮助用户更好地管理和控制大数据。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平台架构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大数据可视化管控平台通常采用分布式架构，包括数据采集层、数据处理层、数据分析层和数据可视化层等，以实现高效、稳定的数据处理和分析。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581" r="205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381" r="15381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大数据可视化管控平台概述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支持多种数据源接入方式，包括数据库、API、文件等。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数据源接入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833" b="118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对数据进行去重、去噪、填充缺失值等处理，保证数据质量。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将数据转换为适合可视化的格式，如JSON、CSV等。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数据采集与预处理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分布式存储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采用分布式文件系统或数据库，实现海量数据的存储和高效访问。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数据索引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建立数据索引，提高数据检索速度。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保证数据存储和传输的安全性，如数据加密、访问控制等。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提供丰富的可视化图表类型，如折线图、柱状图、散点图、热力图等。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375" b="10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可视化图表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提供可自定义的可视化组件，如仪表盘、地图等。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可视化组件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支持多种交互方式，如鼠标悬停、点击、拖拽等，增强用户体验。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可视化交互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提供友好的交互界面和操作流程，方便用户进行数据探索和分析。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优化可视化效果，提高数据呈现的直观性和易读性。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支持PC、平板、手机等多终端设备的展示和交互。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多终端适配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交互与展示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分层架构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大数据可视化管控平台通常采用分层架构，包括数据层、应用层和展示层，各层之间通过接口进行通信，实现模块化设计和松耦合。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分布式部署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平台支持分布式部署，能够处理大规模的数据集，提供高可用性和可扩展性。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数据源接入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支持多种数据源接入，包括关系型数据库、非关系型数据库、API接口等。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对数据进行清洗、转换、聚合等操作，以满足分析和可视化的需求。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采用分布式存储技术，如Hadoop HDFS、HBase等，实现海量数据的存储和管理。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数据层设计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提供丰富的数据分析功能，包括数据挖掘、机器学习、统计分析等。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支持多种可视化图表和组件，如折线图、柱状图、散点图、地图等。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提供灵活的交互设计，如筛选、排序、联动等，增强用户体验。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应用层设计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提供直观的可视化界面，展示数据分析和可视化的结果。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可视化界面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支持个性化定制展示界面，满足不同用户的需求。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支持PC、手机、平板等多种终端设备的展示，提高用户使用的便捷性。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多终端适配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展示层设计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https://d.book118.com/868050135060006030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2024-09-06T21:57:15.710</cp:lastPrinted>
  <dcterms:created xsi:type="dcterms:W3CDTF">2024-09-06T13:57:15Z</dcterms:created>
  <dcterms:modified xsi:type="dcterms:W3CDTF">2024-09-06T13:57:17Z</dcterms:modified>
</cp:coreProperties>
</file>