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35868-A0C7-45EE-8B87-47AC58198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D3F74-87A3-467F-94E9-A980BA610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0F549-5F13-48BC-B209-F47169A90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79F2D-D7AF-4124-93E5-64429866D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2C0C0-62F0-4572-9E00-E2F656FA5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A0940B-FE09-4575-BB32-E2A761A53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550302-329C-47E4-9177-70AF5EBBC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1D71F-D28C-4711-B42B-B3C8DE6D1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C3B66-0579-4B5F-84D3-6DBB8F1F3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3FC0D-FA45-4F17-B4B2-FB4E1E45D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258E7-F558-4D8C-A793-D85470D60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511371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团员思想汇报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政治思想方面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道德品质方面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学习成长方面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社会实践方面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团组织生活方面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向团组织汇报个人思想动态，反思自身在团组织生活中的表现，寻求团组织的指导和帮助，以便更好地履行团员职责，发挥团员作用。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作为一名共青团员，应时刻保持与团组织的密切联系，积极向团组织反映个人思想状况，为团组织的工作提供参考和依据。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政治思想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汇报个人对党的路线、方针、政策的认识和理解，以及在学习、工作、生活中践行社会主义核心价值观的情况。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团组织生活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汇报个人参与团组织活动的情况，包括参加团日活动、学习培训、志愿服务等方面的表现。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汇报个人在团组织培养下取得的进步和成绩，以及在思想、学习、工作等方面存在的不足和需要改进的地方。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政治思想方面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深入学习马克思列宁主义、毛泽东思想、邓小平理论、三个代表重要思想、科学发展观等理论，不断提高自身政治觉悟和思想认识。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积极践行社会主义核心价值观，树立正确的世界观、人生观、价值观，自觉抵制各种错误思潮和腐朽思想的侵蚀。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始终坚持共产主义远大理想和中国特色社会主义共同理想，不断增强道路自信、理论自信、制度自信、文化自信。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坚定理想信念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625" r="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深刻认识中国共产党是中国工人阶级的先锋队，是中国各族人民利益的忠实代表，是中国特色社会主义事业的领导核心。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始终坚持全心全意为人民服务的根本宗旨，积极为人民谋利益、解难题，不断增强群众观念和公仆意识。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自觉维护党和人民的利益，坚决反对损害党和人民利益的行为，勇于同各种违法违纪行为作斗争。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热爱党和人民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严格遵守党的政治纪律和政治规矩，在思想上政治上行动上始终与党中央保持高度一致。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认真执行党的路线方针政策和决策部署，不折不扣地贯彻落实中央和上级党组织的各项要求。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818" b="1381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322" b="932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自觉遵守国家法律法规和团的纪律规定，做到知法守法、遵章守纪，树立良好的个人形象和团员形象。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遵守政治纪律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道德品质方面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229" r="22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990" r="59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传承优良传统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尊老爱幼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尊敬长辈，关爱晚辈，传承中华民族传统美德。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诚实守信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言必信，行必果，树立诚信意识，赢得他人信任。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勤俭节约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珍惜粮食和资源，避免浪费，培养节俭习惯。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热爱祖国，关心国家大事，为国家的繁荣富强贡献自己的力量。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爱国主义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社会公德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个人品德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遵守社会公共秩序和道德规范，维护社会和谐稳定。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注重个人修养和品德塑造，做到言行一致、表里如一。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践行社会主义核心价值观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勇于承担责任，不推诿、不敷衍，尽职尽责地完成每一项任务。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000" b="3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学会理解和包容他人的不同观点和做法，以开放的心态面对世界。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宽容心态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保持积极向上的心态，勇于面对困难和挑战，不断追求进步和发展。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乐观向上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培养良好品德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学习成长方面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学术能力得到提高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通过参加学术讲座和研讨会，我了解了学科前沿动态，提高了自己的学术素养和研究能力。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学习方法不断改进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我不断尝试和改进学习方法，如制定详细的学习计划、分阶段完成学习目标等，有效地提高了学习效率。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学习成绩稳步提升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在过去的一学期中，我努力学习各门课程，取得了优异的成绩，平均绩点和综合成绩均位居班级前列。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学习成绩及进步情况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https://d.book118.com/868051137103006035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2024-09-14T13:39:46.022</cp:lastPrinted>
  <dcterms:created xsi:type="dcterms:W3CDTF">2024-09-14T05:39:46Z</dcterms:created>
  <dcterms:modified xsi:type="dcterms:W3CDTF">2024-09-14T05:39:48Z</dcterms:modified>
</cp:coreProperties>
</file>