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44C1D5-1111-4153-860A-CF3714C77C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2F9996-D387-4ECE-99B4-255A1E39E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FB1683-08F3-4CDF-ADF1-84626DF25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ED5586-35A6-4867-8F07-6BBDFF5A30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367835-9577-4CD0-AC46-D3627ECB7C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19DAB3-558E-4CDD-A93C-5699AEB635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465857-85DC-4B3C-A2C1-CCF578FF42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F64204-A60B-4054-B4BC-E68097C85D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79784-3A77-43EB-A8AF-584BF61699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5FC7D-3B8C-4295-9974-EC69205E7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FF08E7-C9D9-45D1-91CA-7BAC0CDFF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5203610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知识产权职能划转</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知识产权职能划转概述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知识产权职能划转的具体内容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知识产权职能划转的实践与案例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知识产权职能划转的挑战与对策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知识产权职能划转的法律法规与政策支持</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知识产权职能划转概述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知识产权职能划转是指将原本属于其他部门的知识产权管理职能转交给特定部门或机构，以实现更加集中、统一和高效的管理。</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集中管理</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通过职能划转，将分散在各个部门的知识产权管理职能集中到一个部门，实现统一管理和协调。</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提高效率</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职能划转有助于减少管理环节，简化流程，提高知识产权管理的效率和响应速度。</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强化保护</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职能划转可以加强知识产权保护的力度和效果，为创新创造提供更好的法律保障。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背景</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随着知识经济的快速发展和全球化进程的加速，知识产权的重要性日益凸显。然而，传统的知识产权管理体制存在分散、低效等问题，难以满足新形势下的需求。</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随着科技、文化等产业的迅猛发展，需要更加集中、高效的知识产权管理来促进创新和保护。</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在全球化的背景下，加强知识产权保护对于提高国家竞争力具有重要意义。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通过职能划转，可以更好地整合资源，优化知识产权管理机构设置，提高管理效率。</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适应经济发展需要</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加强国际竞争力</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优化资源配置</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划转的背景与原因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划转的影响与意义</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提高管理效率</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职能划转有助于减少管理环节，简化流程，提高知识产权管理的效率和响应速度。</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加强保护力度</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职能划转可以加强知识产权保护的力度和效果，为创新创造提供更好的法律保障。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划转的影响与意义</a:t>
            </a:r>
          </a:p>
        </p:txBody>
      </p:sp>
      <p:sp>
        <p:nvSpPr>
          <p:cNvPr id="30" name="Freeform 30"/>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7581403" y="1797082"/>
            <a:ext cx="3111273" cy="366492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rgbClr val="FFFDFD">
                    <a:alpha val="100000"/>
                  </a:srgbClr>
                </a:solidFill>
                <a:latin typeface="Microsoft Yahei"/>
                <a:ea typeface="Microsoft Yahei"/>
                <a:cs typeface="Microsoft Yahei"/>
              </a:rPr>
              <a:t>促进经济发展：集中统一的知识产权管理有利于推动科技、文化等产业的快速发展，促进经济转型升级。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542" r="15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促进创新创造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优化知识产权管理有利于激发创新活力，促进创新成果的产出和应用。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适应新形势需要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随着知识经济的崛起和全球化进程的加速，职能划转是适应新形势发展的必然选择。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提升国际地位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强化知识产权保护有助于提升国家在国际上的地位和形象，增强国际竞争力。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划转的影响与意义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知识产权职能划转的具体内容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涉及专利、商标、集成电路布图设计等知识产权的申请、审查、保护、管理等职能。</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划转对象</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原分散在各部门的专利、商标等知识产权管理职能，将统一划归国家知识产权局管理。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划转范围</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划转的范围与对象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制定方案</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制定详细的职能划转方案，明确划转的具体内容、时间安排和责任部门。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组织实施</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成立专门工作组，负责组织实施职能划转工作，确保划转工作顺利进行。</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人员配备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根据划转后的工作需要，合理配备人员，确保各项工作的正常开展。</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交接工作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做好原职能部门与新职能部门之间的交接工作，确保工作无缝衔接。</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划转的程序与步骤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698" r="1769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划转工作应遵循相关法律法规，确保划转后的知识产权管理工作合法合规。</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法律法规遵循</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在划转过程中，应确保知识产权管理工作的稳定性，避免对正常的知识产权申请、审查、保护和管理造成影响。</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稳定性保障</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通过职能划转，进一步优化知识产权管理资源，提高管理效率和服务水平。</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资源整合优化</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加强信息公开和透明度，及时向社会公布职能划转的进展情况和结果，接受社会监督。</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信息公开透明</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划转的注意事项与要求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知识产权职能划转的实践与案例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https://d.book118.com/868052036100006026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2024-09-03T23:48:52.722</cp:lastPrinted>
  <dcterms:created xsi:type="dcterms:W3CDTF">2024-09-03T15:48:52Z</dcterms:created>
  <dcterms:modified xsi:type="dcterms:W3CDTF">2024-09-03T15:48:54Z</dcterms:modified>
</cp:coreProperties>
</file>