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B57A20-5C43-42F3-9EEC-BF6BA777F6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163B6E-D166-4432-BA25-10F7320AA8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7DAC94-66DF-45BB-87AC-DE28343671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292FB1-3AF4-4615-9EC1-A08F72775B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BAD736D-757A-4027-8FB7-949FBE29DE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2361E4D-69D4-43F9-A465-F606B16C8E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880499F-46A5-4204-9B96-3A772C7FC4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F3C2FE-8A9F-4A6D-9066-6BB21B5052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8913FE-E69B-43A3-BD98-B12CFA6B1D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A706CC-563C-48FC-8D29-B4C1DCA71C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FBF487-30E5-4E69-9731-FD412FE76A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8053126013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驾驶员岗前培训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交通法规与规章制度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汽车构造与原理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驾驶技能与安全行车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车辆维护与保养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应急处理与事故救援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职业道德与服务意识培养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驾驶员是道路交通安全的第一责任人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驾驶员的驾驶技能和安全意识直接关系到道路交通安全，因此，对驾驶员进行岗前培训，提高其安全意识和驾驶技能，是保障道路交通安全的重要措施。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驾驶员是企业形象的重要代表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驾驶员不仅负责驾驶车辆，还代表着企业的形象和服务质量。通过岗前培训，可以提高驾驶员的职业素养和服务意识，提升企业形象。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驾驶员岗位重要性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强化交通规则和安全知识教育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通过培训，使驾驶员深入了解交通规则和安全知识，增强遵守交通规则的自觉性，提高安全意识。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分析典型事故案例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通过分析典型事故案例，使驾驶员了解事故发生的原因和教训，从而引以为戒，增强安全防范意识。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3" r="250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提高驾驶员安全意识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6" b="3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通过岗前培训，使驾驶员掌握基本的驾驶技能和安全知识，提高安全意识和职业素养，为今后的驾驶工作打下坚实的基础。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经过培训，驾驶员能够熟练掌握驾驶技能，自觉遵守交通规则，增强安全意识和风险防范能力，减少交通事故的发生，提升企业形象和服务质量。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培训目标及预期效果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预期效果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交通法规与规章制度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477400" y="2610745"/>
            <a:ext cx="1568482" cy="1639538"/>
            <a:chOff x="6477400" y="2610745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477400" y="2610745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7071664" y="3240538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078838" y="2037055"/>
            <a:ext cx="3224117" cy="3370231"/>
            <a:chOff x="8078838" y="2037055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8078838" y="2037055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350711" y="3363792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259021" y="4383062"/>
            <a:ext cx="977456" cy="1021747"/>
            <a:chOff x="7259021" y="4383062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7259021" y="4383062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629353" y="4775492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870036" y="2413316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65342" y="251280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1641736" y="2429872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驾驶员必须遵守的基本法律，涵盖车辆管理、道路通行、事故处理等方面。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41736" y="2158409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《中华人民共和国道路交通安全法》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70036" y="3552810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46292" y="3654420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1641736" y="3615528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规范机动车驾驶证的申领、使用和管理，确保驾驶员具备合法驾驶资格。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1736" y="3344066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《机动车驾驶证申领和使用规定》</a:t>
            </a:r>
          </a:p>
        </p:txBody>
      </p:sp>
      <p:sp>
        <p:nvSpPr>
          <p:cNvPr id="19" name="AutoShape 19"/>
          <p:cNvSpPr/>
          <p:nvPr/>
        </p:nvSpPr>
        <p:spPr>
          <a:xfrm>
            <a:off x="865802" y="4701631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32957" y="4801125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641736" y="4814363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各地根据实际情况制定的交通法规，如道路限速、停车规定等，驾驶员需了解并遵守当地法规。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41736" y="4542900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地方性交通法规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国家及地方交通法规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规定公司车辆的申请、使用、保养和报废等流程，确保车辆安全、高效运行。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车辆管理制度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驾驶员管理制度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交通安全责任制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明确驾驶员的招聘、培训、考核和奖惩等制度，提高驾驶员队伍的整体素质。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建立交通安全责任制，明确各级管理人员和驾驶员的交通安全职责，确保交通安全工作的有效落实。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公司内部交通管理制度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250" r="1825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遵守交通法规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安全驾驶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文明行车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应对突发情况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驾驶员职责与行为规范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严格遵守国家和地方的交通法规，不违章驾驶，确保行车安全。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礼让行人和其他车辆，不乱鸣喇叭、不乱扔垃圾，展现良好的驾驶员形象。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保持车况良好，合理安排行车时间和路线，避免疲劳驾驶和超速行驶等危险行为。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掌握基本的应急处理技能，如遇到车辆故障、突发事故等情况能够迅速反应、妥善处理。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汽车构造与原理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70111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汽车总体构造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379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包括发动机、底盘、车身和电气设备四大部分。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10489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汽车的动力源，将燃料燃烧产生的热能转化为机械能。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25727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支撑、安装汽车发动机及其各部件、总成，形成汽车的整体造型，并接受发动机的动力，使汽车产生运动，保证正常行驶。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4822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驾驶员工作的场所，也是装载乘客和货物的场所。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13411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由电源和用电设备两大部分组成，包括发电机、蓄电池、点火系、起动系、照明系、信号装置、检测装置、仪表及报警装置等。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293846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发动机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76206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车身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41392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电气设备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53708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底盘</a:t>
            </a:r>
          </a:p>
        </p:txBody>
      </p:sp>
      <p:sp>
        <p:nvSpPr>
          <p:cNvPr id="27" name="Freeform 27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7967443" y="1832081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汽车基本构造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60" b="216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发动机工作原理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四冲程汽油机工作原理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包括进气、压缩、作功和排气四个过程。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柴油机工作原理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与汽油机相似，但进气冲程吸入的是纯空气，压缩比更高，作功冲程中柴油在缸内自燃。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发动机性能参数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包括排量、压缩比、功率、扭矩等。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0375" r="203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底盘构造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包括传动系、行驶系、转向系和制动系四部分。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车身构造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分为承载式和非承载式两种，主要由车身壳体、车门、车窗、车前钣制件、车身内外装饰件和车身附件、座椅以及通风、暖气、冷气、空气调节装置等组成。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电气设备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包括电源系统、启动系统、点火系统、照明与信号系统、仪表与报警系统以及辅助电器系统等。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底盘、车身及电气设备简介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驾驶技能与安全行车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https://d.book118.com/868053126013006033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2024-09-10T20:53:40.830</cp:lastPrinted>
  <dcterms:created xsi:type="dcterms:W3CDTF">2024-09-10T12:53:40Z</dcterms:created>
  <dcterms:modified xsi:type="dcterms:W3CDTF">2024-09-10T12:53:43Z</dcterms:modified>
</cp:coreProperties>
</file>