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88EB41-E2F0-46B5-8C43-DC87715AA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298794-DB12-4FF1-871D-5DC426C80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22DD87-690B-4C70-B8E4-D62D9AD9C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2E54FB-8E5B-4AB5-BD34-45DFC297D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C9B243-5F31-472B-BE98-5DBA7F861F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8306C4-7BD0-43A7-A769-4CF1AC4BD9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F65A45-498C-495C-8D04-92C1770F31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B9098F-3D59-47D5-BFA9-225A09ECE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A59AB7-D4BB-4C00-8A2D-CD58073148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5BCBB-6CD8-4671-A1DC-2B981F27D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03C287-6CB8-45B2-8571-A9FDC7371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53135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网络虚拟化性能管理</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网络虚拟化概述
 性能管理的重要性
 虚拟化性能标准
 性能监控工具与技术
 性能问题分析与定位
 性能优化策略与方法
 虚拟化性能管理实践
 未来发展趋势与挑战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网络虚拟化性能管理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网络虚拟化的定义与概念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1.网络虚拟化是将物理网络资源进行抽象、聚合和分配，形成多个逻辑上独立的网络，以满足不同应用的需求。</a:t>
            </a:r>
          </a:p>
          <a:p>
            <a:r>
              <a:t>2.网络虚拟化可以提高网络资源的利用率，降低成本，提高网络的灵活性和可扩展性。</a:t>
            </a:r>
          </a:p>
          <a:p>
            <a:r>
              <a:t>3.网络虚拟化技术包括软件定义网络（SDN）、网络功能虚拟化（NFV）等。</a:t>
            </a:r>
          </a:p>
          <a:p/>
        </p:txBody>
      </p:sp>
      <p:sp>
        <p:nvSpPr>
          <p:cNvPr id="5" name="Text Placeholder 4"/>
          <p:cNvSpPr>
            <a:spLocks noGrp="1"/>
          </p:cNvSpPr>
          <p:nvPr>
            <p:ph type="body" idx="3"/>
          </p:nvPr>
        </p:nvSpPr>
        <p:spPr/>
        <p:txBody>
          <a:bodyPr/>
          <a:lstStyle/>
          <a:p>
            <a:r>
              <a:t>网络虚拟化的发展历程</a:t>
            </a:r>
          </a:p>
        </p:txBody>
      </p:sp>
      <p:sp>
        <p:nvSpPr>
          <p:cNvPr id="6" name="Content Placeholder 5"/>
          <p:cNvSpPr>
            <a:spLocks noGrp="1"/>
          </p:cNvSpPr>
          <p:nvPr>
            <p:ph sz="half" idx="4"/>
          </p:nvPr>
        </p:nvSpPr>
        <p:spPr/>
        <p:txBody>
          <a:bodyPr/>
          <a:lstStyle/>
          <a:p>
            <a:r>
              <a:t>1.网络虚拟化技术随着云计算、大数据等技术的发展而逐渐成熟。</a:t>
            </a:r>
          </a:p>
          <a:p>
            <a:r>
              <a:t>2.网络虚拟化经历了从硬件虚拟化到软件虚拟化的演变过程。</a:t>
            </a:r>
          </a:p>
          <a:p>
            <a:r>
              <a:t>3.未来的网络虚拟化将更加注重智能化、自动化和安全性。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网络虚拟化的应用场景</a:t>
            </a:r>
          </a:p>
        </p:txBody>
      </p:sp>
      <p:sp>
        <p:nvSpPr>
          <p:cNvPr id="4" name="Content Placeholder 3"/>
          <p:cNvSpPr>
            <a:spLocks noGrp="1"/>
          </p:cNvSpPr>
          <p:nvPr>
            <p:ph sz="half" idx="2"/>
          </p:nvPr>
        </p:nvSpPr>
        <p:spPr/>
        <p:txBody>
          <a:bodyPr/>
          <a:lstStyle/>
          <a:p>
            <a:r>
              <a:t>1.数据中心：网络虚拟化可以提高数据中心的网络资源利用率，降低能耗和成本，提高应用性能。</a:t>
            </a:r>
          </a:p>
          <a:p>
            <a:r>
              <a:t>2.云计算：网络虚拟化可以为云计算提供更加灵活、高效的网络资源，提高云计算的可靠性和可扩展性。</a:t>
            </a:r>
          </a:p>
          <a:p>
            <a:r>
              <a:t>3.5G网络：网络虚拟化可以为5G网络提供更加智能、灵活的网络切片，满足不同场景的应用需求。</a:t>
            </a:r>
          </a:p>
          <a:p/>
        </p:txBody>
      </p:sp>
      <p:sp>
        <p:nvSpPr>
          <p:cNvPr id="5" name="Text Placeholder 4"/>
          <p:cNvSpPr>
            <a:spLocks noGrp="1"/>
          </p:cNvSpPr>
          <p:nvPr>
            <p:ph type="body" idx="3"/>
          </p:nvPr>
        </p:nvSpPr>
        <p:spPr/>
        <p:txBody>
          <a:bodyPr/>
          <a:lstStyle/>
          <a:p>
            <a:r>
              <a:t>网络虚拟化的优势与挑战</a:t>
            </a:r>
          </a:p>
        </p:txBody>
      </p:sp>
      <p:sp>
        <p:nvSpPr>
          <p:cNvPr id="6" name="Content Placeholder 5"/>
          <p:cNvSpPr>
            <a:spLocks noGrp="1"/>
          </p:cNvSpPr>
          <p:nvPr>
            <p:ph sz="half" idx="4"/>
          </p:nvPr>
        </p:nvSpPr>
        <p:spPr/>
        <p:txBody>
          <a:bodyPr/>
          <a:lstStyle/>
          <a:p>
            <a:r>
              <a:t>1.优势：提高网络资源利用率，降低成本，提高网络的灵活性和可扩展性，提高应用性能。</a:t>
            </a:r>
          </a:p>
          <a:p>
            <a:r>
              <a:t>2.挑战：网络安全问题，虚拟化技术的成熟度，标准化和互操作性等问题。</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网络虚拟化的未来发展趋势</a:t>
            </a:r>
          </a:p>
        </p:txBody>
      </p:sp>
      <p:sp>
        <p:nvSpPr>
          <p:cNvPr id="4" name="Content Placeholder 3"/>
          <p:cNvSpPr>
            <a:spLocks noGrp="1"/>
          </p:cNvSpPr>
          <p:nvPr>
            <p:ph sz="half" idx="2"/>
          </p:nvPr>
        </p:nvSpPr>
        <p:spPr/>
        <p:txBody>
          <a:bodyPr/>
          <a:lstStyle/>
          <a:p>
            <a:r>
              <a:t>1.网络虚拟化将更加注重智能化、自动化和安全性。</a:t>
            </a:r>
          </a:p>
          <a:p>
            <a:r>
              <a:t>2.未来网络虚拟化将与人工智能、区块链等新技术相结合，为数字化转型提供更加全面、高效的解决方案。</a:t>
            </a:r>
          </a:p>
          <a:p>
            <a:r>
              <a:t>3.网络虚拟化将逐渐成为未来网络架构的重要组成部分，为各种应用提供更加灵活、高效的网络资源。</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性能管理的重要性</a:t>
            </a:r>
          </a:p>
        </p:txBody>
      </p:sp>
      <p:sp>
        <p:nvSpPr>
          <p:cNvPr id="3" name="Subtitle 2"/>
          <p:cNvSpPr>
            <a:spLocks noGrp="1"/>
          </p:cNvSpPr>
          <p:nvPr>
            <p:ph type="subTitle" idx="1"/>
          </p:nvPr>
        </p:nvSpPr>
        <p:spPr/>
        <p:txBody>
          <a:bodyPr/>
          <a:lstStyle/>
          <a:p>
            <a:r>
              <a:t>网络虚拟化性能管理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性能管理的重要性</a:t>
            </a:r>
          </a:p>
        </p:txBody>
      </p:sp>
      <p:sp>
        <p:nvSpPr>
          <p:cNvPr id="3" name="Text Placeholder 2"/>
          <p:cNvSpPr>
            <a:spLocks noGrp="1"/>
          </p:cNvSpPr>
          <p:nvPr>
            <p:ph type="body" idx="1"/>
          </p:nvPr>
        </p:nvSpPr>
        <p:spPr/>
        <p:txBody>
          <a:bodyPr/>
          <a:lstStyle/>
          <a:p>
            <a:r>
              <a:t>性能管理的重要性</a:t>
            </a:r>
          </a:p>
        </p:txBody>
      </p:sp>
      <p:sp>
        <p:nvSpPr>
          <p:cNvPr id="4" name="Content Placeholder 3"/>
          <p:cNvSpPr>
            <a:spLocks noGrp="1"/>
          </p:cNvSpPr>
          <p:nvPr>
            <p:ph sz="half" idx="2"/>
          </p:nvPr>
        </p:nvSpPr>
        <p:spPr/>
        <p:txBody>
          <a:bodyPr/>
          <a:lstStyle/>
          <a:p>
            <a:r>
              <a:t>1.提升网络效率：性能管理能够有效监控和优化网络资源分配，提升网络传输效率和服务质量，从而满足不断增长的业务需求。</a:t>
            </a:r>
          </a:p>
          <a:p>
            <a:r>
              <a:t>2.保障业务连续性：通过实时性能监控和预警机制，性能管理能够及时发现和解决潜在的网络问题，避免业务中断和损失。</a:t>
            </a:r>
          </a:p>
          <a:p>
            <a:r>
              <a:t>3.增强安全性：性能管理可以加强对网络流量的监控和分析，有助于及时发现异常流量和潜在的安全威胁，提升网络安全防护能力。</a:t>
            </a:r>
          </a:p>
          <a:p>
            <a:r>
              <a:t>随着网络技术的不断发展和虚拟化技术的应用，网络虚拟化性能管理的重要性愈加凸显。以下三个趋势和前沿技术进一步强调了性能管理的重要性。</a:t>
            </a:r>
          </a:p>
          <a:p/>
        </p:txBody>
      </p:sp>
      <p:sp>
        <p:nvSpPr>
          <p:cNvPr id="5" name="Text Placeholder 4"/>
          <p:cNvSpPr>
            <a:spLocks noGrp="1"/>
          </p:cNvSpPr>
          <p:nvPr>
            <p:ph type="body" idx="3"/>
          </p:nvPr>
        </p:nvSpPr>
        <p:spPr/>
        <p:txBody>
          <a:bodyPr/>
          <a:lstStyle/>
          <a:p>
            <a:r>
              <a:t>云计算与虚拟化技术的发展</a:t>
            </a:r>
          </a:p>
        </p:txBody>
      </p:sp>
      <p:sp>
        <p:nvSpPr>
          <p:cNvPr id="6" name="Content Placeholder 5"/>
          <p:cNvSpPr>
            <a:spLocks noGrp="1"/>
          </p:cNvSpPr>
          <p:nvPr>
            <p:ph sz="half" idx="4"/>
          </p:nvPr>
        </p:nvSpPr>
        <p:spPr/>
        <p:txBody>
          <a:bodyPr/>
          <a:lstStyle/>
          <a:p>
            <a:r>
              <a:t>1.资源池化与灵活调度：云计算和虚拟化技术使得网络资源能够以池化的方式进行统一管理和调度，提升了资源利用率和灵活性。</a:t>
            </a:r>
          </a:p>
          <a:p>
            <a:r>
              <a:t>2.多租户隔离与服务质量保障：虚拟化技术实现了多租户隔离，确保不同用户间的资源互不干扰，同时保障了服务质量。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性能管理的重要性</a:t>
            </a:r>
          </a:p>
        </p:txBody>
      </p:sp>
      <p:sp>
        <p:nvSpPr>
          <p:cNvPr id="3" name="Text Placeholder 2"/>
          <p:cNvSpPr>
            <a:spLocks noGrp="1"/>
          </p:cNvSpPr>
          <p:nvPr>
            <p:ph type="body" idx="1"/>
          </p:nvPr>
        </p:nvSpPr>
        <p:spPr/>
        <p:txBody>
          <a:bodyPr/>
          <a:lstStyle/>
          <a:p>
            <a:r>
              <a:t>5G与物联网的普及</a:t>
            </a:r>
          </a:p>
        </p:txBody>
      </p:sp>
      <p:sp>
        <p:nvSpPr>
          <p:cNvPr id="4" name="Content Placeholder 3"/>
          <p:cNvSpPr>
            <a:spLocks noGrp="1"/>
          </p:cNvSpPr>
          <p:nvPr>
            <p:ph sz="half" idx="2"/>
          </p:nvPr>
        </p:nvSpPr>
        <p:spPr/>
        <p:txBody>
          <a:bodyPr/>
          <a:lstStyle/>
          <a:p>
            <a:r>
              <a:t>1.低时延与高可靠性：5G和物联网技术对数据传输的低时延和高可靠性提出了更高要求，性能管理能够确保网络满足这些需求。</a:t>
            </a:r>
          </a:p>
          <a:p>
            <a:r>
              <a:t>2.大规模设备接入与数据处理：5G和物联网将带来大规模的设备接入和数据传输，性能管理需要应对这一挑战，确保网络的稳定性和高效性。</a:t>
            </a:r>
          </a:p>
          <a:p/>
        </p:txBody>
      </p:sp>
      <p:sp>
        <p:nvSpPr>
          <p:cNvPr id="5" name="Text Placeholder 4"/>
          <p:cNvSpPr>
            <a:spLocks noGrp="1"/>
          </p:cNvSpPr>
          <p:nvPr>
            <p:ph type="body" idx="3"/>
          </p:nvPr>
        </p:nvSpPr>
        <p:spPr/>
        <p:txBody>
          <a:bodyPr/>
          <a:lstStyle/>
          <a:p>
            <a:r>
              <a:t>人工智能与大数据的应用</a:t>
            </a:r>
          </a:p>
        </p:txBody>
      </p:sp>
      <p:sp>
        <p:nvSpPr>
          <p:cNvPr id="6" name="Content Placeholder 5"/>
          <p:cNvSpPr>
            <a:spLocks noGrp="1"/>
          </p:cNvSpPr>
          <p:nvPr>
            <p:ph sz="half" idx="4"/>
          </p:nvPr>
        </p:nvSpPr>
        <p:spPr/>
        <p:txBody>
          <a:bodyPr/>
          <a:lstStyle/>
          <a:p>
            <a:r>
              <a:t>1.智能分析与优化：人工智能技术可以对网络性能数据进行智能分析，提供预测性维护和优化建议，进一步提升网络性能管理的效率。</a:t>
            </a:r>
          </a:p>
          <a:p>
            <a:r>
              <a:t>2.数据驱动决策：大数据技术能够收集并分析大量网络性能数据，帮助企业做出更加数据驱动的决策，提升网络性能和业务效益。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虚拟化性能标准</a:t>
            </a:r>
          </a:p>
        </p:txBody>
      </p:sp>
      <p:sp>
        <p:nvSpPr>
          <p:cNvPr id="3" name="Subtitle 2"/>
          <p:cNvSpPr>
            <a:spLocks noGrp="1"/>
          </p:cNvSpPr>
          <p:nvPr>
            <p:ph type="subTitle" idx="1"/>
          </p:nvPr>
        </p:nvSpPr>
        <p:spPr/>
        <p:txBody>
          <a:bodyPr/>
          <a:lstStyle/>
          <a:p>
            <a:r>
              <a:t>网络虚拟化性能管理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虚拟化性能标准</a:t>
            </a:r>
          </a:p>
        </p:txBody>
      </p:sp>
      <p:sp>
        <p:nvSpPr>
          <p:cNvPr id="3" name="Text Placeholder 2"/>
          <p:cNvSpPr>
            <a:spLocks noGrp="1"/>
          </p:cNvSpPr>
          <p:nvPr>
            <p:ph type="body" idx="1"/>
          </p:nvPr>
        </p:nvSpPr>
        <p:spPr/>
        <p:txBody>
          <a:bodyPr/>
          <a:lstStyle/>
          <a:p>
            <a:r>
              <a:t>虚拟化性能标准的定义和分类</a:t>
            </a:r>
          </a:p>
        </p:txBody>
      </p:sp>
      <p:sp>
        <p:nvSpPr>
          <p:cNvPr id="4" name="Content Placeholder 3"/>
          <p:cNvSpPr>
            <a:spLocks noGrp="1"/>
          </p:cNvSpPr>
          <p:nvPr>
            <p:ph sz="half" idx="2"/>
          </p:nvPr>
        </p:nvSpPr>
        <p:spPr/>
        <p:txBody>
          <a:bodyPr/>
          <a:lstStyle/>
          <a:p>
            <a:r>
              <a:t>1.虚拟化性能标准是指评估虚拟化环境性能表现的一系列规范和指标。</a:t>
            </a:r>
          </a:p>
          <a:p>
            <a:r>
              <a:t>2.虚拟化性能标准可分为系统级、应用级和资源级三个层次。</a:t>
            </a:r>
          </a:p>
          <a:p>
            <a:r>
              <a:t>3.常见的虚拟化性能标准包括CPU利用率、内存占用率、存储I/O性能、网络带宽等。</a:t>
            </a:r>
          </a:p>
          <a:p>
            <a:r>
              <a:t>随着云计算和虚拟化技术的不断发展，虚拟化性能管理逐渐成为IT领域的重要研究方向。虚拟化性能标准的制定和评估，有助于衡量虚拟化环境的性能表现，优化资源分配，提高应用程序的性能和稳定性。</a:t>
            </a:r>
          </a:p>
          <a:p/>
        </p:txBody>
      </p:sp>
      <p:sp>
        <p:nvSpPr>
          <p:cNvPr id="5" name="Text Placeholder 4"/>
          <p:cNvSpPr>
            <a:spLocks noGrp="1"/>
          </p:cNvSpPr>
          <p:nvPr>
            <p:ph type="body" idx="3"/>
          </p:nvPr>
        </p:nvSpPr>
        <p:spPr/>
        <p:txBody>
          <a:bodyPr/>
          <a:lstStyle/>
          <a:p>
            <a:r>
              <a:t>虚拟化性能标准的制定方法和流程</a:t>
            </a:r>
          </a:p>
        </p:txBody>
      </p:sp>
      <p:sp>
        <p:nvSpPr>
          <p:cNvPr id="6" name="Content Placeholder 5"/>
          <p:cNvSpPr>
            <a:spLocks noGrp="1"/>
          </p:cNvSpPr>
          <p:nvPr>
            <p:ph sz="half" idx="4"/>
          </p:nvPr>
        </p:nvSpPr>
        <p:spPr/>
        <p:txBody>
          <a:bodyPr/>
          <a:lstStyle/>
          <a:p>
            <a:r>
              <a:t>1.制定虚拟化性能标准需要考虑业务需求、应用场景和系统架构等多个方面。</a:t>
            </a:r>
          </a:p>
          <a:p>
            <a:r>
              <a:t>2.制定过程包括性能数据采集、分析、建模、测试和优化等多个环节。</a:t>
            </a:r>
          </a:p>
          <a:p>
            <a:r>
              <a:t>3.有效的虚拟化性能标准应具备可量化、可衡量和可操作性的特点。</a:t>
            </a:r>
          </a:p>
          <a:p>
            <a:r>
              <a:t>在制定虚拟化性能标准时，需要充分了解业务需求和应用场景，结合系统架构和资源配置，制定科学合理的评估指标和测试方法。同时，需要通过对性能数据的采集和分析，找出性能瓶颈和优化点，提出相应的优化措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虚拟化性能标准</a:t>
            </a:r>
          </a:p>
        </p:txBody>
      </p:sp>
      <p:sp>
        <p:nvSpPr>
          <p:cNvPr id="3" name="Content Placeholder 2"/>
          <p:cNvSpPr>
            <a:spLocks noGrp="1"/>
          </p:cNvSpPr>
          <p:nvPr>
            <p:ph sz="half" idx="2"/>
          </p:nvPr>
        </p:nvSpPr>
        <p:spPr/>
        <p:txBody>
          <a:bodyPr/>
          <a:lstStyle/>
          <a:p>
            <a:r>
              <a:t>1.常用的虚拟化性能测试和评估工具包括性能测试工具、监控工具和模拟工具等。</a:t>
            </a:r>
          </a:p>
          <a:p>
            <a:r>
              <a:t>2.这些工具可以帮助评估虚拟化环境的性能表现，识别性能问题和瓶颈。</a:t>
            </a:r>
          </a:p>
          <a:p>
            <a:r>
              <a:t>3.在选择测试和评估工具时，需要考虑功能、易用性、可靠性和扩展性等因素。</a:t>
            </a:r>
          </a:p>
          <a:p>
            <a:r>
              <a:t>为了准确评估虚拟化环境的性能表现，需要选择合适的测试和评估工具。这些工具可以帮助我们获取准确的性能数据，分析性能问题，提出优化建议，从而提高虚拟化环境的性能和稳定性。</a:t>
            </a:r>
          </a:p>
          <a:p/>
        </p:txBody>
      </p:sp>
      <p:sp>
        <p:nvSpPr>
          <p:cNvPr id="4" name="Text Placeholder 3"/>
          <p:cNvSpPr>
            <a:spLocks noGrp="1"/>
          </p:cNvSpPr>
          <p:nvPr>
            <p:ph type="body" idx="3"/>
          </p:nvPr>
        </p:nvSpPr>
        <p:spPr/>
        <p:txBody>
          <a:bodyPr/>
          <a:lstStyle/>
          <a:p>
            <a:r>
              <a:t>虚拟化性能标准的优化方法和最佳实践</a:t>
            </a:r>
          </a:p>
        </p:txBody>
      </p:sp>
      <p:sp>
        <p:nvSpPr>
          <p:cNvPr id="5" name="Content Placeholder 4"/>
          <p:cNvSpPr>
            <a:spLocks noGrp="1"/>
          </p:cNvSpPr>
          <p:nvPr>
            <p:ph sz="half" idx="4"/>
          </p:nvPr>
        </p:nvSpPr>
        <p:spPr/>
        <p:txBody>
          <a:bodyPr/>
          <a:lstStyle/>
          <a:p>
            <a:r>
              <a:t>1.常见的虚拟化性能优化方法包括资源分配优化、存储优化、网络优化和应用程序优化等。</a:t>
            </a:r>
          </a:p>
          <a:p>
            <a:r>
              <a:t>2.优化过程中需要充分考虑业务需求、系统架构和资源配置等多个因素。</a:t>
            </a:r>
          </a:p>
          <a:p>
            <a:r>
              <a:t>3.最佳实践包括定期评估虚拟化环境性能、制定合理的资源分配计划、优化存储和网络配置等。</a:t>
            </a:r>
          </a:p>
          <a:p>
            <a:r>
              <a:t>为了提高虚拟化环境的性能和稳定性，需要采取一系列优化措施。这些措施可能包括调整资源分配策略、优化存储和网络配置、改进应用程序代码等。同时，需要结合实际情况，总结最佳实践，不断提高虚拟化性能管理的水平。</a:t>
            </a:r>
          </a:p>
          <a:p/>
        </p:txBody>
      </p:sp>
      <p:sp>
        <p:nvSpPr>
          <p:cNvPr id="6" name="Text Placeholder 5"/>
          <p:cNvSpPr>
            <a:spLocks noGrp="1"/>
          </p:cNvSpPr>
          <p:nvPr>
            <p:ph type="body" idx="1"/>
          </p:nvPr>
        </p:nvSpPr>
        <p:spPr/>
        <p:txBody>
          <a:bodyPr/>
          <a:lstStyle/>
          <a:p>
            <a:r>
              <a:t>虚拟化性能标准的测试和评估工具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虚拟化性能标准</a:t>
            </a:r>
          </a:p>
        </p:txBody>
      </p:sp>
      <p:sp>
        <p:nvSpPr>
          <p:cNvPr id="3" name="Text Placeholder 2"/>
          <p:cNvSpPr>
            <a:spLocks noGrp="1"/>
          </p:cNvSpPr>
          <p:nvPr>
            <p:ph type="body" idx="1"/>
          </p:nvPr>
        </p:nvSpPr>
        <p:spPr/>
        <p:txBody>
          <a:bodyPr/>
          <a:lstStyle/>
          <a:p>
            <a:r>
              <a:t>虚拟化性能标准的发展趋势和挑战</a:t>
            </a:r>
          </a:p>
        </p:txBody>
      </p:sp>
      <p:sp>
        <p:nvSpPr>
          <p:cNvPr id="4" name="Content Placeholder 3"/>
          <p:cNvSpPr>
            <a:spLocks noGrp="1"/>
          </p:cNvSpPr>
          <p:nvPr>
            <p:ph sz="half" idx="2"/>
          </p:nvPr>
        </p:nvSpPr>
        <p:spPr/>
        <p:txBody>
          <a:bodyPr/>
          <a:lstStyle/>
          <a:p>
            <a:r>
              <a:t>1.随着云计算和虚拟化技术的不断发展，虚拟化性能标准也在不断更新和完善。</a:t>
            </a:r>
          </a:p>
          <a:p>
            <a:r>
              <a:t>2.未来虚拟化性能标准将更加注重智能化、自动化和可视化等方面的发展。</a:t>
            </a:r>
          </a:p>
          <a:p>
            <a:r>
              <a:t>3.面临的挑战包括如何适应不断变化的业务需求和技术环境，以及如何保证性能和安全性的平衡等。</a:t>
            </a:r>
          </a:p>
          <a:p>
            <a:r>
              <a:t>随着技术的不断进步和应用需求的不断变化，虚拟化性能标准也需要不断更新和完善。未来，我们需要更加注重智能化、自动化和可视化等方面的发展，提高虚拟化性能管理的效率和准确性。同时，也需要应对各种挑战，保证虚拟化环境的性能和安全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Subtitle 2"/>
          <p:cNvSpPr>
            <a:spLocks noGrp="1"/>
          </p:cNvSpPr>
          <p:nvPr>
            <p:ph type="subTitle" idx="1"/>
          </p:nvPr>
        </p:nvSpPr>
        <p:spPr/>
        <p:txBody>
          <a:bodyPr/>
          <a:lstStyle/>
          <a:p>
            <a:r>
              <a:t>网络虚拟化性能管理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Text Placeholder 2"/>
          <p:cNvSpPr>
            <a:spLocks noGrp="1"/>
          </p:cNvSpPr>
          <p:nvPr>
            <p:ph type="body" idx="1"/>
          </p:nvPr>
        </p:nvSpPr>
        <p:spPr/>
        <p:txBody>
          <a:bodyPr/>
          <a:lstStyle/>
          <a:p>
            <a:r>
              <a:t>性能监控工具的分类与特点</a:t>
            </a:r>
          </a:p>
        </p:txBody>
      </p:sp>
      <p:sp>
        <p:nvSpPr>
          <p:cNvPr id="4" name="Content Placeholder 3"/>
          <p:cNvSpPr>
            <a:spLocks noGrp="1"/>
          </p:cNvSpPr>
          <p:nvPr>
            <p:ph sz="half" idx="2"/>
          </p:nvPr>
        </p:nvSpPr>
        <p:spPr/>
        <p:txBody>
          <a:bodyPr/>
          <a:lstStyle/>
          <a:p>
            <a:r>
              <a:t>1.性能监控工具可根据其监控对象和目的进行分类，包括系统监控工具、网络监控工具、应用监控工具等。</a:t>
            </a:r>
          </a:p>
          <a:p>
            <a:r>
              <a:t>2.不同的性能监控工具各有其特点和适用场景，需要根据实际需求进行选择和使用。</a:t>
            </a:r>
          </a:p>
          <a:p>
            <a:r>
              <a:t>3.常用的性能监控工具包括Prometheus、Grafana、Zabbix等，它们具有功能强大、易用性高等优点。</a:t>
            </a:r>
          </a:p>
          <a:p/>
        </p:txBody>
      </p:sp>
      <p:sp>
        <p:nvSpPr>
          <p:cNvPr id="5" name="Text Placeholder 4"/>
          <p:cNvSpPr>
            <a:spLocks noGrp="1"/>
          </p:cNvSpPr>
          <p:nvPr>
            <p:ph type="body" idx="3"/>
          </p:nvPr>
        </p:nvSpPr>
        <p:spPr/>
        <p:txBody>
          <a:bodyPr/>
          <a:lstStyle/>
          <a:p>
            <a:r>
              <a:t>性能监控数据的采集与分析</a:t>
            </a:r>
          </a:p>
        </p:txBody>
      </p:sp>
      <p:sp>
        <p:nvSpPr>
          <p:cNvPr id="6" name="Content Placeholder 5"/>
          <p:cNvSpPr>
            <a:spLocks noGrp="1"/>
          </p:cNvSpPr>
          <p:nvPr>
            <p:ph sz="half" idx="4"/>
          </p:nvPr>
        </p:nvSpPr>
        <p:spPr/>
        <p:txBody>
          <a:bodyPr/>
          <a:lstStyle/>
          <a:p>
            <a:r>
              <a:t>1.性能监控数据的采集需要考虑到数据源、采集频率和数据量等因素，以确保数据的准确性和可靠性。</a:t>
            </a:r>
          </a:p>
          <a:p>
            <a:r>
              <a:t>2.性能监控数据的分析需要借助专业的分析工具和方法，以便对系统性能瓶颈和问题进行定位和解决。</a:t>
            </a:r>
          </a:p>
          <a:p>
            <a:r>
              <a:t>3.常用的性能数据分析工具包括Excel、Python、R等，它们可以帮助我们对大量数据进行处理和分析。</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Text Placeholder 2"/>
          <p:cNvSpPr>
            <a:spLocks noGrp="1"/>
          </p:cNvSpPr>
          <p:nvPr>
            <p:ph type="body" idx="1"/>
          </p:nvPr>
        </p:nvSpPr>
        <p:spPr/>
        <p:txBody>
          <a:bodyPr/>
          <a:lstStyle/>
          <a:p>
            <a:r>
              <a:t>性能监控与网络安全的关系</a:t>
            </a:r>
          </a:p>
        </p:txBody>
      </p:sp>
      <p:sp>
        <p:nvSpPr>
          <p:cNvPr id="4" name="Content Placeholder 3"/>
          <p:cNvSpPr>
            <a:spLocks noGrp="1"/>
          </p:cNvSpPr>
          <p:nvPr>
            <p:ph sz="half" idx="2"/>
          </p:nvPr>
        </p:nvSpPr>
        <p:spPr/>
        <p:txBody>
          <a:bodyPr/>
          <a:lstStyle/>
          <a:p>
            <a:r>
              <a:t>1.性能监控可以帮助我们及时发现系统异常和攻击行为，提高网络安全性的同时也能保证系统稳定性。</a:t>
            </a:r>
          </a:p>
          <a:p>
            <a:r>
              <a:t>2.在网络安全事件发生时，性能监控数据可以为调查和分析提供重要证据和支持。</a:t>
            </a:r>
          </a:p>
          <a:p>
            <a:r>
              <a:t>3.加强性能监控与网络安全管理的结合，可以提高整体的安全防护能力和水平。</a:t>
            </a:r>
          </a:p>
          <a:p/>
        </p:txBody>
      </p:sp>
      <p:sp>
        <p:nvSpPr>
          <p:cNvPr id="5" name="Text Placeholder 4"/>
          <p:cNvSpPr>
            <a:spLocks noGrp="1"/>
          </p:cNvSpPr>
          <p:nvPr>
            <p:ph type="body" idx="3"/>
          </p:nvPr>
        </p:nvSpPr>
        <p:spPr/>
        <p:txBody>
          <a:bodyPr/>
          <a:lstStyle/>
          <a:p>
            <a:r>
              <a:t>云环境下的性能监控技术</a:t>
            </a:r>
          </a:p>
        </p:txBody>
      </p:sp>
      <p:sp>
        <p:nvSpPr>
          <p:cNvPr id="6" name="Content Placeholder 5"/>
          <p:cNvSpPr>
            <a:spLocks noGrp="1"/>
          </p:cNvSpPr>
          <p:nvPr>
            <p:ph sz="half" idx="4"/>
          </p:nvPr>
        </p:nvSpPr>
        <p:spPr/>
        <p:txBody>
          <a:bodyPr/>
          <a:lstStyle/>
          <a:p>
            <a:r>
              <a:t>1.云环境下的性能监控需要考虑到虚拟化层、网络层、存储层等多个方面的因素，以确保监控的准确性和全面性。</a:t>
            </a:r>
          </a:p>
          <a:p>
            <a:r>
              <a:t>2.云环境下的性能监控技术包括监控代理、监控API、监控服务等多种方式，需要根据实际情况进行选择和部署。</a:t>
            </a:r>
          </a:p>
          <a:p>
            <a:r>
              <a:t>3.云环境下的性能监控可以借助云平台提供的工具和服务，提高监控效率和管理能力。</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性能监控工具与技术</a:t>
            </a:r>
          </a:p>
        </p:txBody>
      </p:sp>
      <p:sp>
        <p:nvSpPr>
          <p:cNvPr id="3" name="Text Placeholder 2"/>
          <p:cNvSpPr>
            <a:spLocks noGrp="1"/>
          </p:cNvSpPr>
          <p:nvPr>
            <p:ph type="body" idx="1"/>
          </p:nvPr>
        </p:nvSpPr>
        <p:spPr/>
        <p:txBody>
          <a:bodyPr/>
          <a:lstStyle/>
          <a:p>
            <a:r>
              <a:t>人工智能在性能监控中的应用</a:t>
            </a:r>
          </a:p>
        </p:txBody>
      </p:sp>
      <p:sp>
        <p:nvSpPr>
          <p:cNvPr id="4" name="Content Placeholder 3"/>
          <p:cNvSpPr>
            <a:spLocks noGrp="1"/>
          </p:cNvSpPr>
          <p:nvPr>
            <p:ph sz="half" idx="2"/>
          </p:nvPr>
        </p:nvSpPr>
        <p:spPr/>
        <p:txBody>
          <a:bodyPr/>
          <a:lstStyle/>
          <a:p>
            <a:r>
              <a:t>1.人工智能可以通过机器学习、深度学习等技术对性能监控数据进行智能分析和预测，提高性能管理的精度和效率。</a:t>
            </a:r>
          </a:p>
          <a:p>
            <a:r>
              <a:t>2.人工智能可以帮助我们实现对系统性能的自主调节和优化，提高系统的自适应能力和稳定性。</a:t>
            </a:r>
          </a:p>
          <a:p>
            <a:r>
              <a:t>3.人工智能在性能监控中的应用需要结合具体场景和需求进行定制化开发，以确保其可行性和实用性。</a:t>
            </a:r>
          </a:p>
          <a:p/>
        </p:txBody>
      </p:sp>
      <p:sp>
        <p:nvSpPr>
          <p:cNvPr id="5" name="Text Placeholder 4"/>
          <p:cNvSpPr>
            <a:spLocks noGrp="1"/>
          </p:cNvSpPr>
          <p:nvPr>
            <p:ph type="body" idx="3"/>
          </p:nvPr>
        </p:nvSpPr>
        <p:spPr/>
        <p:txBody>
          <a:bodyPr/>
          <a:lstStyle/>
          <a:p>
            <a:r>
              <a:t>未来性能监控技术的发展趋势</a:t>
            </a:r>
          </a:p>
        </p:txBody>
      </p:sp>
      <p:sp>
        <p:nvSpPr>
          <p:cNvPr id="6" name="Content Placeholder 5"/>
          <p:cNvSpPr>
            <a:spLocks noGrp="1"/>
          </p:cNvSpPr>
          <p:nvPr>
            <p:ph sz="half" idx="4"/>
          </p:nvPr>
        </p:nvSpPr>
        <p:spPr/>
        <p:txBody>
          <a:bodyPr/>
          <a:lstStyle/>
          <a:p>
            <a:r>
              <a:t>1.未来性能监控技术将更加注重智能化、自动化和可视化的发展方向，提高性能管理的效率和易用性。</a:t>
            </a:r>
          </a:p>
          <a:p>
            <a:r>
              <a:t>2.随着新技术的不断涌现和应用，未来性能监控技术将不断更新换代，适应不同场景和需求的变化。</a:t>
            </a:r>
          </a:p>
          <a:p>
            <a:r>
              <a:t>3.未来性能监控技术需要与云计算、大数据、人工智能等技术进行深度融合和创新，推动信息化建设的不断发展。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https://d.book118.com/868053135024006030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网络虚拟化概述</vt:lpstr>
      <vt:lpstr> 网络虚拟化概述</vt:lpstr>
      <vt:lpstr> 网络虚拟化概述</vt:lpstr>
      <vt:lpstr> 网络虚拟化概述</vt:lpstr>
      <vt:lpstr> 性能管理的重要性</vt:lpstr>
      <vt:lpstr> 性能管理的重要性</vt:lpstr>
      <vt:lpstr> 性能管理的重要性</vt:lpstr>
      <vt:lpstr> 虚拟化性能标准</vt:lpstr>
      <vt:lpstr> 虚拟化性能标准</vt:lpstr>
      <vt:lpstr> 虚拟化性能标准</vt:lpstr>
      <vt:lpstr> 虚拟化性能标准</vt:lpstr>
      <vt:lpstr> 性能监控工具与技术</vt:lpstr>
      <vt:lpstr> 性能监控工具与技术</vt:lpstr>
      <vt:lpstr> 性能监控工具与技术</vt:lpstr>
      <vt:lpstr> 性能监控工具与技术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2024-09-06T09:44:44.682</cp:lastPrinted>
  <dcterms:created xsi:type="dcterms:W3CDTF">2024-09-06T01:44:44Z</dcterms:created>
  <dcterms:modified xsi:type="dcterms:W3CDTF">2024-09-06T01:44:46Z</dcterms:modified>
</cp:coreProperties>
</file>