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4" r:id="rId2"/>
    <p:sldMasterId id="2147483716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188085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emf" /><Relationship Id="rId2" Type="http://schemas.openxmlformats.org/officeDocument/2006/relationships/image" Target="../media/image6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e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e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e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4F420-8226-4A9D-9EA1-901454A73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C9A29B-A5FC-4DBE-B62A-5A2968020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65ED5-5B70-44BF-8ADA-F3CAD8BF7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7FFEB1-9AAE-4388-AF54-D98556374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C90506-2D85-40DF-9D29-957CB5778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77BBF1-B965-4016-814D-B3C8B547A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588B04-06D8-406F-B96C-DA000BA67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E5995C-CFD1-44F6-842D-2B0648B73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ED0D7-BF46-49D9-B947-3B6A2113A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72A56-A300-4876-B4E6-AF8D21297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A6BC1-EDBC-4736-AA79-8B246AE9D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标题幻灯片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85106" y="1122363"/>
            <a:ext cx="8910638" cy="2387600"/>
          </a:xfrm>
        </p:spPr>
        <p:txBody>
          <a:bodyPr anchor="b"/>
          <a:lstStyle>
            <a:lvl1pPr algn="ctr">
              <a:defRPr sz="5845"/>
            </a:lvl1pPr>
          </a:lstStyle>
          <a:p>
            <a:pPr fontAlgn="base"/>
            <a:r>
              <a:rPr lang="zh-CN" altLang="en-US" sz="584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106" y="3602038"/>
            <a:ext cx="8910638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0905" indent="0" algn="ctr">
              <a:buNone/>
              <a:defRPr sz="1755"/>
            </a:lvl3pPr>
            <a:lvl4pPr marL="1336675" indent="0" algn="ctr">
              <a:buNone/>
              <a:defRPr sz="1560"/>
            </a:lvl4pPr>
            <a:lvl5pPr marL="1781810" indent="0" algn="ctr">
              <a:buNone/>
              <a:defRPr sz="1560"/>
            </a:lvl5pPr>
            <a:lvl6pPr marL="2227580" indent="0" algn="ctr">
              <a:buNone/>
              <a:defRPr sz="1560"/>
            </a:lvl6pPr>
            <a:lvl7pPr marL="2673350" indent="0" algn="ctr">
              <a:buNone/>
              <a:defRPr sz="1560"/>
            </a:lvl7pPr>
            <a:lvl8pPr marL="3118485" indent="0" algn="ctr">
              <a:buNone/>
              <a:defRPr sz="1560"/>
            </a:lvl8pPr>
            <a:lvl9pPr marL="3564255" indent="0" algn="ctr">
              <a:buNone/>
              <a:defRPr sz="1560"/>
            </a:lvl9pPr>
          </a:lstStyle>
          <a:p>
            <a:pPr fontAlgn="base"/>
            <a:r>
              <a:rPr lang="zh-CN" altLang="en-US" sz="234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3074" name="日期占位符 3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D7B008A3-76ED-4CC5-AE97-DD4400762367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307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307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5581FFD6-2169-4C4B-90D8-968D4B805B4C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标题和内容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6808" y="365125"/>
            <a:ext cx="10247233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16808" y="1825625"/>
            <a:ext cx="10247233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098" name="日期占位符 3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5DE9BDFC-47AD-4464-8B92-1DFD6F1AEF33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409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410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9B862DCC-C9C5-47C4-AB91-4A0E74A6343D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>
  <p:cSld name="节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0620" y="1709738"/>
            <a:ext cx="10247233" cy="2852737"/>
          </a:xfrm>
        </p:spPr>
        <p:txBody>
          <a:bodyPr anchor="b"/>
          <a:lstStyle>
            <a:lvl1pPr>
              <a:defRPr sz="5845"/>
            </a:lvl1pPr>
          </a:lstStyle>
          <a:p>
            <a:pPr fontAlgn="base"/>
            <a:r>
              <a:rPr lang="zh-CN" altLang="en-US" sz="584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0620" y="4589463"/>
            <a:ext cx="10247233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0905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667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18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75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33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1848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4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234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122" name="日期占位符 3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BEEA1E8A-C36E-4175-B52C-6BB7A97231B6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512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512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0804775E-F6A4-4730-9950-7799EA1C71D5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>
  <p:cSld name="两栏内容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6808" y="365125"/>
            <a:ext cx="10247233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6808" y="1825625"/>
            <a:ext cx="5049361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14680" y="1825625"/>
            <a:ext cx="5049361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146" name="日期占位符 4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84269A8A-0129-45BC-95A1-4F422F9F4967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6147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6148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5D3B3DA8-E4C0-4E2B-BFC7-76B29E6624F6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>
  <p:cSld name="比较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pic>
        <p:nvPicPr>
          <p:cNvPr id="7170" name="图片 6155" titl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63" y="60325"/>
            <a:ext cx="1368425" cy="4095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356" y="365125"/>
            <a:ext cx="10247233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56487" y="1778438"/>
            <a:ext cx="4749196" cy="823912"/>
          </a:xfr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3350" indent="0">
              <a:buNone/>
              <a:defRPr sz="1755"/>
            </a:lvl7pPr>
            <a:lvl8pPr marL="3118485" indent="0">
              <a:buNone/>
              <a:defRPr sz="1755"/>
            </a:lvl8pPr>
            <a:lvl9pPr marL="3564255" indent="0">
              <a:buNone/>
              <a:defRPr sz="1755"/>
            </a:lvl9pPr>
          </a:lstStyle>
          <a:p>
            <a:pPr lvl="0" fontAlgn="base"/>
            <a:r>
              <a:rPr lang="zh-CN" altLang="en-US" sz="273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56487" y="2665379"/>
            <a:ext cx="474919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97256" y="1778438"/>
            <a:ext cx="4772586" cy="823912"/>
          </a:xfr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3350" indent="0">
              <a:buNone/>
              <a:defRPr sz="1755"/>
            </a:lvl7pPr>
            <a:lvl8pPr marL="3118485" indent="0">
              <a:buNone/>
              <a:defRPr sz="1755"/>
            </a:lvl8pPr>
            <a:lvl9pPr marL="3564255" indent="0">
              <a:buNone/>
              <a:defRPr sz="1755"/>
            </a:lvl9pPr>
          </a:lstStyle>
          <a:p>
            <a:pPr lvl="0" fontAlgn="base"/>
            <a:r>
              <a:rPr lang="zh-CN" altLang="en-US" sz="273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97256" y="2665379"/>
            <a:ext cx="477258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171" name="日期占位符 6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A03A0519-0208-4299-A8C9-032FF63BB1FD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717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717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E118AC45-4631-4720-A1F9-2C64E9B9F0E8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>
  <p:cSld name="仅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6808" y="365125"/>
            <a:ext cx="10247233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8194" name="日期占位符 2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B7C77AC3-195A-4942-8F45-7824A36D2B89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819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819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60A8C300-2707-49CB-A2F8-3DA7E7CEEFB8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空白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9218" name="日期占位符 1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D2B50D5E-09B8-4749-A271-B9E4208A0144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9219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AAF7C1AA-1A4C-4D8B-A3E6-994BB923133A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>
  <p:cSld name="图片与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4059046" cy="1600200"/>
          </a:xfrm>
        </p:spPr>
        <p:txBody>
          <a:bodyPr anchor="b"/>
          <a:lstStyle>
            <a:lvl1pPr>
              <a:defRPr sz="3120"/>
            </a:lvl1pPr>
          </a:lstStyle>
          <a:p>
            <a:pPr fontAlgn="base"/>
            <a:r>
              <a:rPr lang="zh-CN" altLang="en-US" sz="312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50909" y="457201"/>
            <a:ext cx="6014680" cy="5403850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0905" indent="0">
              <a:buNone/>
              <a:defRPr sz="2340"/>
            </a:lvl3pPr>
            <a:lvl4pPr marL="1336675" indent="0">
              <a:buNone/>
              <a:defRPr sz="1950"/>
            </a:lvl4pPr>
            <a:lvl5pPr marL="1781810" indent="0">
              <a:buNone/>
              <a:defRPr sz="1950"/>
            </a:lvl5pPr>
            <a:lvl6pPr marL="2227580" indent="0">
              <a:buNone/>
              <a:defRPr sz="1950"/>
            </a:lvl6pPr>
            <a:lvl7pPr marL="2673350" indent="0">
              <a:buNone/>
              <a:defRPr sz="1950"/>
            </a:lvl7pPr>
            <a:lvl8pPr marL="3118485" indent="0">
              <a:buNone/>
              <a:defRPr sz="1950"/>
            </a:lvl8pPr>
            <a:lvl9pPr marL="3564255" indent="0">
              <a:buNone/>
              <a:defRPr sz="1950"/>
            </a:lvl9pPr>
          </a:lstStyle>
          <a:p>
            <a:pPr marL="0" marR="0" lvl="0" indent="0" algn="l" defTabSz="890905" rtl="0" eaLnBrk="0" fontAlgn="base" latinLnBrk="0" hangingPunct="0">
              <a:lnSpc>
                <a:spcPct val="90000"/>
              </a:lnSpc>
              <a:spcBef>
                <a:spcPts val="975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12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356" y="2057400"/>
            <a:ext cx="4059046" cy="3811588"/>
          </a:xfrm>
        </p:spPr>
        <p:txBody>
          <a:bodyPr/>
          <a:lstStyle>
            <a:lvl1pPr marL="0" indent="0">
              <a:buNone/>
              <a:defRPr sz="1950"/>
            </a:lvl1pPr>
            <a:lvl2pPr marL="445770" indent="0">
              <a:buNone/>
              <a:defRPr sz="1755"/>
            </a:lvl2pPr>
            <a:lvl3pPr marL="890905" indent="0">
              <a:buNone/>
              <a:defRPr sz="1560"/>
            </a:lvl3pPr>
            <a:lvl4pPr marL="1336675" indent="0">
              <a:buNone/>
              <a:defRPr sz="1365"/>
            </a:lvl4pPr>
            <a:lvl5pPr marL="1781810" indent="0">
              <a:buNone/>
              <a:defRPr sz="1365"/>
            </a:lvl5pPr>
            <a:lvl6pPr marL="2227580" indent="0">
              <a:buNone/>
              <a:defRPr sz="1365"/>
            </a:lvl6pPr>
            <a:lvl7pPr marL="2673350" indent="0">
              <a:buNone/>
              <a:defRPr sz="1365"/>
            </a:lvl7pPr>
            <a:lvl8pPr marL="3118485" indent="0">
              <a:buNone/>
              <a:defRPr sz="1365"/>
            </a:lvl8pPr>
            <a:lvl9pPr marL="3564255" indent="0">
              <a:buNone/>
              <a:defRPr sz="1365"/>
            </a:lvl9pPr>
          </a:lstStyle>
          <a:p>
            <a:pPr lvl="0" fontAlgn="base"/>
            <a:r>
              <a:rPr lang="zh-CN" altLang="en-US" sz="19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10242" name="日期占位符 4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364306F8-3FF7-476D-99DA-7B6AA19D72F7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0243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0244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4FFCE995-F400-4087-BED1-5DA1AD2F584F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>
  <p:cSld name="竖版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02233" y="365125"/>
            <a:ext cx="2561808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6808" y="365125"/>
            <a:ext cx="7536914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1266" name="日期占位符 3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A01E9904-C58F-4B28-9A66-3B696A958F73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1267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126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E908B400-C0FD-405C-8135-9A5C658E1BFE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Only">
  <p:cSld name="内容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16808" y="365125"/>
            <a:ext cx="10247233" cy="58118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2290" name="日期占位符 2"/>
          <p:cNvSpPr>
            <a:spLocks noGrp="1"/>
          </p:cNvSpPr>
          <p:nvPr>
            <p:ph type="dt" sz="half" idx="10"/>
          </p:nvPr>
        </p:nvSpPr>
        <p:spPr>
          <a:xfrm>
            <a:off x="817563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F9101600-6A5B-4631-9FC7-4B9D7262EC8F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2291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5413" y="6356350"/>
            <a:ext cx="4010025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229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391525" y="6356350"/>
            <a:ext cx="2671763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90220965-FAF3-493B-8C98-858027A155DF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自定义版式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13314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fld id="{50701121-11B4-4DE2-87A5-D27D5D2A8DE3}" type="datetime1">
              <a:rPr lang="zh-CN" altLang="en-US" b="0">
                <a:solidFill>
                  <a:srgbClr val="FF0000"/>
                </a:solidFill>
              </a:rPr>
              <a:t>*</a:t>
            </a:fld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331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zh-CN" altLang="en-US" sz="3000" b="0" i="0" u="none" baseline="0" noProof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>
              <a:buClrTx/>
              <a:buFont typeface="Arial" pitchFamily="34" charset="0"/>
            </a:pPr>
            <a:endParaRPr lang="zh-CN" altLang="en-US" b="0">
              <a:solidFill>
                <a:srgbClr val="FF0000"/>
              </a:solidFill>
            </a:endParaRPr>
          </a:p>
        </p:txBody>
      </p:sp>
      <p:sp>
        <p:nvSpPr>
          <p:cNvPr id="133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fld id="{54996122-2105-44DC-80DE-7C3FE8C1E5B0}" type="slidenum">
              <a:rPr lang="en-US" altLang="en-US" b="0"/>
              <a:t>‹#›</a:t>
            </a:fld>
            <a:endParaRPr lang="en-US" altLang="en-US" b="0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标题幻灯片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14338" name="矩形 9"/>
          <p:cNvSpPr/>
          <p:nvPr/>
        </p:nvSpPr>
        <p:spPr>
          <a:xfrm>
            <a:off x="-109537" y="6753225"/>
            <a:ext cx="12417425" cy="217488"/>
          </a:xfrm>
          <a:prstGeom prst="rect">
            <a:avLst/>
          </a:prstGeom>
          <a:solidFill>
            <a:srgbClr val="0087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buClrTx/>
              <a:buFont typeface="Arial" pitchFamily="34" charset="0"/>
            </a:pPr>
            <a:endParaRPr lang="zh-CN" altLang="en-US" b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85106" y="1122363"/>
            <a:ext cx="8910638" cy="2387600"/>
          </a:xfrm>
          <a:prstGeom prst="rect">
            <a:avLst/>
          </a:prstGeom>
        </p:spPr>
        <p:txBody>
          <a:bodyPr anchor="b"/>
          <a:lstStyle>
            <a:lvl1pPr algn="ctr">
              <a:defRPr sz="5845"/>
            </a:lvl1pPr>
          </a:lstStyle>
          <a:p>
            <a:pPr fontAlgn="base"/>
            <a:r>
              <a:rPr lang="zh-CN" altLang="en-US" sz="584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106" y="3602038"/>
            <a:ext cx="8910638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0905" indent="0" algn="ctr">
              <a:buNone/>
              <a:defRPr sz="1755"/>
            </a:lvl3pPr>
            <a:lvl4pPr marL="1336675" indent="0" algn="ctr">
              <a:buNone/>
              <a:defRPr sz="1560"/>
            </a:lvl4pPr>
            <a:lvl5pPr marL="1781810" indent="0" algn="ctr">
              <a:buNone/>
              <a:defRPr sz="1560"/>
            </a:lvl5pPr>
            <a:lvl6pPr marL="2227580" indent="0" algn="ctr">
              <a:buNone/>
              <a:defRPr sz="1560"/>
            </a:lvl6pPr>
            <a:lvl7pPr marL="2673350" indent="0" algn="ctr">
              <a:buNone/>
              <a:defRPr sz="1560"/>
            </a:lvl7pPr>
            <a:lvl8pPr marL="3118485" indent="0" algn="ctr">
              <a:buNone/>
              <a:defRPr sz="1560"/>
            </a:lvl8pPr>
            <a:lvl9pPr marL="3564255" indent="0" algn="ctr">
              <a:buNone/>
              <a:defRPr sz="1560"/>
            </a:lvl9pPr>
          </a:lstStyle>
          <a:p>
            <a:pPr fontAlgn="base"/>
            <a:r>
              <a:rPr lang="zh-CN" altLang="en-US" sz="2340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标题和内容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>
  <p:cSld name="节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0620" y="1709738"/>
            <a:ext cx="10247233" cy="2852737"/>
          </a:xfrm>
          <a:prstGeom prst="rect">
            <a:avLst/>
          </a:prstGeom>
        </p:spPr>
        <p:txBody>
          <a:bodyPr anchor="b"/>
          <a:lstStyle>
            <a:lvl1pPr>
              <a:defRPr sz="5845"/>
            </a:lvl1pPr>
          </a:lstStyle>
          <a:p>
            <a:pPr fontAlgn="base"/>
            <a:r>
              <a:rPr lang="zh-CN" altLang="en-US" sz="584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0620" y="4589463"/>
            <a:ext cx="1024723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0905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667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18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75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33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1848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4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234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>
  <p:cSld name="两栏内容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6808" y="1825625"/>
            <a:ext cx="5049361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14680" y="1825625"/>
            <a:ext cx="5049361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>
  <p:cSld name="比较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356" y="365125"/>
            <a:ext cx="10247233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56487" y="1778438"/>
            <a:ext cx="474919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3350" indent="0">
              <a:buNone/>
              <a:defRPr sz="1755"/>
            </a:lvl7pPr>
            <a:lvl8pPr marL="3118485" indent="0">
              <a:buNone/>
              <a:defRPr sz="1755"/>
            </a:lvl8pPr>
            <a:lvl9pPr marL="3564255" indent="0">
              <a:buNone/>
              <a:defRPr sz="1755"/>
            </a:lvl9pPr>
          </a:lstStyle>
          <a:p>
            <a:pPr lvl="0" fontAlgn="base"/>
            <a:r>
              <a:rPr lang="zh-CN" altLang="en-US" sz="273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56487" y="2665379"/>
            <a:ext cx="474919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97256" y="1778438"/>
            <a:ext cx="477258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730"/>
            </a:lvl1pPr>
            <a:lvl2pPr marL="445770" indent="0">
              <a:buNone/>
              <a:defRPr sz="2340"/>
            </a:lvl2pPr>
            <a:lvl3pPr marL="890905" indent="0">
              <a:buNone/>
              <a:defRPr sz="1950"/>
            </a:lvl3pPr>
            <a:lvl4pPr marL="1336675" indent="0">
              <a:buNone/>
              <a:defRPr sz="1755"/>
            </a:lvl4pPr>
            <a:lvl5pPr marL="1781810" indent="0">
              <a:buNone/>
              <a:defRPr sz="1755"/>
            </a:lvl5pPr>
            <a:lvl6pPr marL="2227580" indent="0">
              <a:buNone/>
              <a:defRPr sz="1755"/>
            </a:lvl6pPr>
            <a:lvl7pPr marL="2673350" indent="0">
              <a:buNone/>
              <a:defRPr sz="1755"/>
            </a:lvl7pPr>
            <a:lvl8pPr marL="3118485" indent="0">
              <a:buNone/>
              <a:defRPr sz="1755"/>
            </a:lvl8pPr>
            <a:lvl9pPr marL="3564255" indent="0">
              <a:buNone/>
              <a:defRPr sz="1755"/>
            </a:lvl9pPr>
          </a:lstStyle>
          <a:p>
            <a:pPr lvl="0" fontAlgn="base"/>
            <a:r>
              <a:rPr lang="zh-CN" altLang="en-US" sz="273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97256" y="2665379"/>
            <a:ext cx="477258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>
  <p:cSld name="仅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空白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>
  <p:cSld name="内容与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  <a:prstGeom prst="rect">
            <a:avLst/>
          </a:prstGeom>
        </p:spPr>
        <p:txBody>
          <a:bodyPr anchor="b"/>
          <a:lstStyle>
            <a:lvl1pPr>
              <a:defRPr sz="3120"/>
            </a:lvl1pPr>
          </a:lstStyle>
          <a:p>
            <a:pPr fontAlgn="base"/>
            <a:r>
              <a:rPr lang="zh-CN" altLang="en-US" sz="312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50909" y="987425"/>
            <a:ext cx="6014680" cy="4873625"/>
          </a:xfrm>
          <a:prstGeom prst="rect">
            <a:avLst/>
          </a:prstGeo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 fontAlgn="base"/>
            <a:r>
              <a:rPr lang="zh-CN" altLang="en-US" sz="312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73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234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1950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19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356" y="2057400"/>
            <a:ext cx="383188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0905" indent="0">
              <a:buNone/>
              <a:defRPr sz="1170"/>
            </a:lvl3pPr>
            <a:lvl4pPr marL="1336675" indent="0">
              <a:buNone/>
              <a:defRPr sz="975"/>
            </a:lvl4pPr>
            <a:lvl5pPr marL="1781810" indent="0">
              <a:buNone/>
              <a:defRPr sz="975"/>
            </a:lvl5pPr>
            <a:lvl6pPr marL="2227580" indent="0">
              <a:buNone/>
              <a:defRPr sz="975"/>
            </a:lvl6pPr>
            <a:lvl7pPr marL="2673350" indent="0">
              <a:buNone/>
              <a:defRPr sz="975"/>
            </a:lvl7pPr>
            <a:lvl8pPr marL="3118485" indent="0">
              <a:buNone/>
              <a:defRPr sz="975"/>
            </a:lvl8pPr>
            <a:lvl9pPr marL="3564255" indent="0">
              <a:buNone/>
              <a:defRPr sz="975"/>
            </a:lvl9pPr>
          </a:lstStyle>
          <a:p>
            <a:pPr lvl="0" fontAlgn="base"/>
            <a:r>
              <a:rPr lang="zh-CN" altLang="en-US" sz="156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>
  <p:cSld name="图片与标题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4059046" cy="1600200"/>
          </a:xfrm>
          <a:prstGeom prst="rect">
            <a:avLst/>
          </a:prstGeom>
        </p:spPr>
        <p:txBody>
          <a:bodyPr anchor="b"/>
          <a:lstStyle>
            <a:lvl1pPr>
              <a:defRPr sz="3120"/>
            </a:lvl1pPr>
          </a:lstStyle>
          <a:p>
            <a:pPr fontAlgn="base"/>
            <a:r>
              <a:rPr lang="zh-CN" altLang="en-US" sz="312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50909" y="457201"/>
            <a:ext cx="601468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0905" indent="0">
              <a:buNone/>
              <a:defRPr sz="2340"/>
            </a:lvl3pPr>
            <a:lvl4pPr marL="1336675" indent="0">
              <a:buNone/>
              <a:defRPr sz="1950"/>
            </a:lvl4pPr>
            <a:lvl5pPr marL="1781810" indent="0">
              <a:buNone/>
              <a:defRPr sz="1950"/>
            </a:lvl5pPr>
            <a:lvl6pPr marL="2227580" indent="0">
              <a:buNone/>
              <a:defRPr sz="1950"/>
            </a:lvl6pPr>
            <a:lvl7pPr marL="2673350" indent="0">
              <a:buNone/>
              <a:defRPr sz="1950"/>
            </a:lvl7pPr>
            <a:lvl8pPr marL="3118485" indent="0">
              <a:buNone/>
              <a:defRPr sz="1950"/>
            </a:lvl8pPr>
            <a:lvl9pPr marL="3564255" indent="0">
              <a:buNone/>
              <a:defRPr sz="1950"/>
            </a:lvl9pPr>
          </a:lstStyle>
          <a:p>
            <a:pPr marL="0" marR="0" lvl="0" indent="0" algn="l" defTabSz="890905" rtl="0" eaLnBrk="0" fontAlgn="base" latinLnBrk="0" hangingPunct="0">
              <a:lnSpc>
                <a:spcPct val="90000"/>
              </a:lnSpc>
              <a:spcBef>
                <a:spcPts val="975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12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8356" y="2057400"/>
            <a:ext cx="4059046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/>
            </a:lvl1pPr>
            <a:lvl2pPr marL="445770" indent="0">
              <a:buNone/>
              <a:defRPr sz="1755"/>
            </a:lvl2pPr>
            <a:lvl3pPr marL="890905" indent="0">
              <a:buNone/>
              <a:defRPr sz="1560"/>
            </a:lvl3pPr>
            <a:lvl4pPr marL="1336675" indent="0">
              <a:buNone/>
              <a:defRPr sz="1365"/>
            </a:lvl4pPr>
            <a:lvl5pPr marL="1781810" indent="0">
              <a:buNone/>
              <a:defRPr sz="1365"/>
            </a:lvl5pPr>
            <a:lvl6pPr marL="2227580" indent="0">
              <a:buNone/>
              <a:defRPr sz="1365"/>
            </a:lvl6pPr>
            <a:lvl7pPr marL="2673350" indent="0">
              <a:buNone/>
              <a:defRPr sz="1365"/>
            </a:lvl7pPr>
            <a:lvl8pPr marL="3118485" indent="0">
              <a:buNone/>
              <a:defRPr sz="1365"/>
            </a:lvl8pPr>
            <a:lvl9pPr marL="3564255" indent="0">
              <a:buNone/>
              <a:defRPr sz="1365"/>
            </a:lvl9pPr>
          </a:lstStyle>
          <a:p>
            <a:pPr lvl="0" fontAlgn="base"/>
            <a:r>
              <a:rPr lang="zh-CN" altLang="en-US" sz="19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x">
  <p:cSld name="标题和竖排文字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>
  <p:cSld name="竖版"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02233" y="365125"/>
            <a:ext cx="2561808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6808" y="365125"/>
            <a:ext cx="7536914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2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../media/image3.png" /><Relationship Id="rId13" Type="http://schemas.openxmlformats.org/officeDocument/2006/relationships/image" Target="../media/image4.png" /><Relationship Id="rId14" Type="http://schemas.openxmlformats.org/officeDocument/2006/relationships/image" Target="file:///D:\qq&#25991;&#20214;\712321467\Image\C2C\Image2\%7b75232B38-A165-1FB7-499C-2E1C792CACB5%7d.png" TargetMode="External" /><Relationship Id="rId15" Type="http://schemas.openxmlformats.org/officeDocument/2006/relationships/image" Target="../media/image2.png" /><Relationship Id="rId16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4" r:id="rId2"/>
    <p:sldLayoutId id="2147483676" r:id="rId3"/>
    <p:sldLayoutId id="2147483678" r:id="rId4"/>
    <p:sldLayoutId id="2147483680" r:id="rId5"/>
    <p:sldLayoutId id="2147483682" r:id="rId6"/>
    <p:sldLayoutId id="2147483684" r:id="rId7"/>
    <p:sldLayoutId id="2147483686" r:id="rId8"/>
    <p:sldLayoutId id="2147483688" r:id="rId9"/>
    <p:sldLayoutId id="2147483690" r:id="rId10"/>
    <p:sldLayoutId id="2147483692" r:id="rId11"/>
  </p:sldLayoutIdLst>
  <p:transition/>
  <p:timing/>
  <p:txStyles>
    <p:titleStyle>
      <a:lvl1pPr marL="0" indent="0" algn="l" defTabSz="890588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200" kern="1200">
          <a:solidFill>
            <a:schemeClr val="tx1"/>
          </a:solidFill>
          <a:latin typeface="Calibri Light" pitchFamily="34" charset="0"/>
          <a:ea typeface="宋体" pitchFamily="2" charset="-122"/>
          <a:cs typeface="+mj-cs"/>
        </a:defRPr>
      </a:lvl1pPr>
    </p:titleStyle>
    <p:bodyStyle>
      <a:lvl1pPr marL="222250" indent="-222250" algn="l" defTabSz="890905" rtl="0" eaLnBrk="0" fontAlgn="base" hangingPunct="0">
        <a:lnSpc>
          <a:spcPct val="90000"/>
        </a:lnSpc>
        <a:spcBef>
          <a:spcPts val="975"/>
        </a:spcBef>
        <a:spcAft>
          <a:spcPct val="0"/>
        </a:spcAft>
        <a:buClrTx/>
        <a:buSzTx/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22250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13155" indent="-222250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925" indent="-222250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03425" indent="-222250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50465" indent="-222885" algn="l" defTabSz="890905" rtl="0" eaLnBrk="1" latinLnBrk="0" hangingPunct="1">
        <a:lnSpc>
          <a:spcPct val="90000"/>
        </a:lnSpc>
        <a:spcBef>
          <a:spcPct val="98000"/>
        </a:spcBef>
        <a:buFont typeface="Arial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6235" indent="-222885" algn="l" defTabSz="890905" rtl="0" eaLnBrk="1" latinLnBrk="0" hangingPunct="1">
        <a:lnSpc>
          <a:spcPct val="90000"/>
        </a:lnSpc>
        <a:spcBef>
          <a:spcPct val="98000"/>
        </a:spcBef>
        <a:buFont typeface="Arial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1370" indent="-222885" algn="l" defTabSz="890905" rtl="0" eaLnBrk="1" latinLnBrk="0" hangingPunct="1">
        <a:lnSpc>
          <a:spcPct val="90000"/>
        </a:lnSpc>
        <a:spcBef>
          <a:spcPct val="98000"/>
        </a:spcBef>
        <a:buFont typeface="Arial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7140" indent="-222885" algn="l" defTabSz="890905" rtl="0" eaLnBrk="1" latinLnBrk="0" hangingPunct="1">
        <a:lnSpc>
          <a:spcPct val="90000"/>
        </a:lnSpc>
        <a:spcBef>
          <a:spcPct val="98000"/>
        </a:spcBef>
        <a:buFont typeface="Arial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89090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indent="0" algn="l" defTabSz="89090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0905" indent="0" algn="l" defTabSz="89090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6675" indent="0" algn="l" defTabSz="89090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1810" indent="0" algn="l" defTabSz="89090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7580" algn="l" defTabSz="890905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3350" algn="l" defTabSz="890905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18485" algn="l" defTabSz="890905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4255" algn="l" defTabSz="890905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/>
        </a:gradFill>
      </p:bgPr>
    </p:bg>
    <p:spTree>
      <p:nvGrpSpPr>
        <p:cNvPr id="1" name="" title=""/>
        <p:cNvGrpSpPr/>
        <p:nvPr/>
      </p:nvGrpSpPr>
      <p:grpSpPr/>
      <p:pic>
        <p:nvPicPr>
          <p:cNvPr id="2050" name="图片 2" descr="数学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475" y="71438"/>
            <a:ext cx="1181100" cy="3683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51" name="矩形 5"/>
          <p:cNvSpPr/>
          <p:nvPr/>
        </p:nvSpPr>
        <p:spPr>
          <a:xfrm>
            <a:off x="0" y="-101600"/>
            <a:ext cx="11880850" cy="541338"/>
          </a:xfrm>
          <a:prstGeom prst="rect">
            <a:avLst/>
          </a:prstGeom>
          <a:solidFill>
            <a:srgbClr val="00A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buClrTx/>
              <a:buFont typeface="Arial" pitchFamily="34" charset="0"/>
            </a:pPr>
            <a:endParaRPr lang="zh-CN" altLang="en-US" b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52" name="矩形 9"/>
          <p:cNvSpPr/>
          <p:nvPr/>
        </p:nvSpPr>
        <p:spPr>
          <a:xfrm>
            <a:off x="0" y="6753225"/>
            <a:ext cx="11880850" cy="217488"/>
          </a:xfrm>
          <a:prstGeom prst="rect">
            <a:avLst/>
          </a:prstGeom>
          <a:solidFill>
            <a:srgbClr val="00A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buClrTx/>
              <a:buFont typeface="Arial" pitchFamily="34" charset="0"/>
            </a:pPr>
            <a:endParaRPr lang="zh-CN" altLang="en-US" b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053" name="图片 10" descr="C:\Users\Administrator\Desktop\英语.png英语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0975" y="17463"/>
            <a:ext cx="1406525" cy="436562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</p:pic>
      <p:pic>
        <p:nvPicPr>
          <p:cNvPr id="2054" name="图片 1073743875" descr="学科网 zxxk.com" title=""/>
          <p:cNvPicPr>
            <a:picLocks noChangeAspect="1"/>
          </p:cNvPicPr>
          <p:nvPr/>
        </p:nvPicPr>
        <p:blipFill>
          <a:blip r:embed="rId15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8" r:id="rId3"/>
    <p:sldLayoutId id="2147483700" r:id="rId4"/>
    <p:sldLayoutId id="2147483702" r:id="rId5"/>
    <p:sldLayoutId id="2147483704" r:id="rId6"/>
    <p:sldLayoutId id="2147483706" r:id="rId7"/>
    <p:sldLayoutId id="2147483708" r:id="rId8"/>
    <p:sldLayoutId id="2147483710" r:id="rId9"/>
    <p:sldLayoutId id="2147483712" r:id="rId10"/>
    <p:sldLayoutId id="2147483714" r:id="rId11"/>
  </p:sldLayoutIdLst>
  <p:transition/>
  <p:timing/>
  <p:txStyles>
    <p:titleStyle>
      <a:lvl1pPr marL="0" indent="0" algn="l" defTabSz="890588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200" kern="1200">
          <a:solidFill>
            <a:schemeClr val="tx1"/>
          </a:solidFill>
          <a:latin typeface="Calibri Light" pitchFamily="34" charset="0"/>
          <a:ea typeface="宋体" pitchFamily="2" charset="-122"/>
          <a:cs typeface="+mj-cs"/>
        </a:defRPr>
      </a:lvl1pPr>
    </p:titleStyle>
    <p:bodyStyle>
      <a:lvl1pPr marL="222250" indent="-222250" algn="l" defTabSz="890905" rtl="0" eaLnBrk="0" fontAlgn="base" hangingPunct="0">
        <a:lnSpc>
          <a:spcPct val="90000"/>
        </a:lnSpc>
        <a:spcBef>
          <a:spcPts val="975"/>
        </a:spcBef>
        <a:spcAft>
          <a:spcPct val="0"/>
        </a:spcAft>
        <a:buClrTx/>
        <a:buSzTx/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lvl="1" indent="-224155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lvl="2" indent="-222250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925" lvl="3" indent="-222250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05330" lvl="4" indent="-224155" algn="l" defTabSz="890905" rtl="0" eaLnBrk="0" fontAlgn="base" hangingPunct="0">
        <a:lnSpc>
          <a:spcPct val="90000"/>
        </a:lnSpc>
        <a:spcBef>
          <a:spcPct val="98000"/>
        </a:spcBef>
        <a:spcAft>
          <a:spcPct val="0"/>
        </a:spcAft>
        <a:buClrTx/>
        <a:buSz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890905" rtl="0" eaLnBrk="1" fontAlgn="base" latinLnBrk="0" hangingPunct="1">
        <a:lnSpc>
          <a:spcPct val="90000"/>
        </a:lnSpc>
        <a:spcBef>
          <a:spcPct val="98000"/>
        </a:spcBef>
        <a:spcAft>
          <a:spcPct val="0"/>
        </a:spcAft>
        <a:buFont typeface="Arial" pitchFamily="34" charset="0"/>
        <a:buChar char="•"/>
        <a:defRPr sz="17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890905" rtl="0" eaLnBrk="1" fontAlgn="base" latinLnBrk="0" hangingPunct="1">
        <a:lnSpc>
          <a:spcPct val="90000"/>
        </a:lnSpc>
        <a:spcBef>
          <a:spcPct val="98000"/>
        </a:spcBef>
        <a:spcAft>
          <a:spcPct val="0"/>
        </a:spcAft>
        <a:buFont typeface="Arial" pitchFamily="34" charset="0"/>
        <a:buChar char="•"/>
        <a:defRPr sz="17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890905" rtl="0" eaLnBrk="1" fontAlgn="base" latinLnBrk="0" hangingPunct="1">
        <a:lnSpc>
          <a:spcPct val="90000"/>
        </a:lnSpc>
        <a:spcBef>
          <a:spcPct val="98000"/>
        </a:spcBef>
        <a:spcAft>
          <a:spcPct val="0"/>
        </a:spcAft>
        <a:buFont typeface="Arial" pitchFamily="34" charset="0"/>
        <a:buChar char="•"/>
        <a:defRPr sz="17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890905" rtl="0" eaLnBrk="1" fontAlgn="base" latinLnBrk="0" hangingPunct="1">
        <a:lnSpc>
          <a:spcPct val="90000"/>
        </a:lnSpc>
        <a:spcBef>
          <a:spcPct val="98000"/>
        </a:spcBef>
        <a:spcAft>
          <a:spcPct val="0"/>
        </a:spcAft>
        <a:buFont typeface="Arial" pitchFamily="34" charset="0"/>
        <a:buChar char="•"/>
        <a:defRPr sz="17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2800" b="1" i="0" u="none" kern="1200" baseline="0">
          <a:solidFill>
            <a:srgbClr val="EC2CEC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3000" b="0" i="0" u="none" kern="1200" baseline="0">
          <a:solidFill>
            <a:srgbClr val="FF0000"/>
          </a:solidFill>
          <a:latin typeface="Times New Roman" pitchFamily="18" charset="0"/>
          <a:ea typeface="宋体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1.docx" TargetMode="Internal" /><Relationship Id="rId3" Type="http://schemas.openxmlformats.org/officeDocument/2006/relationships/image" Target="../media/image5.emf" /><Relationship Id="rId4" Type="http://schemas.openxmlformats.org/officeDocument/2006/relationships/package" Target="../embeddings/oleObject2.docx" TargetMode="Internal" /><Relationship Id="rId5" Type="http://schemas.openxmlformats.org/officeDocument/2006/relationships/image" Target="../media/image6.emf" /><Relationship Id="rId6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3.docx" TargetMode="Internal" /><Relationship Id="rId3" Type="http://schemas.openxmlformats.org/officeDocument/2006/relationships/image" Target="../media/image7.emf" /><Relationship Id="rId4" Type="http://schemas.openxmlformats.org/officeDocument/2006/relationships/vmlDrawing" Target="../drawings/vmlDrawing2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4.docx" TargetMode="Internal" /><Relationship Id="rId3" Type="http://schemas.openxmlformats.org/officeDocument/2006/relationships/image" Target="../media/image8.emf" /><Relationship Id="rId4" Type="http://schemas.openxmlformats.org/officeDocument/2006/relationships/vmlDrawing" Target="../drawings/vmlDrawing3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5.docx" TargetMode="Internal" /><Relationship Id="rId3" Type="http://schemas.openxmlformats.org/officeDocument/2006/relationships/image" Target="../media/image9.emf" /><Relationship Id="rId4" Type="http://schemas.openxmlformats.org/officeDocument/2006/relationships/vmlDrawing" Target="../drawings/vmlDrawing4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6.docx" TargetMode="Internal" /><Relationship Id="rId3" Type="http://schemas.openxmlformats.org/officeDocument/2006/relationships/image" Target="../media/image10.emf" /><Relationship Id="rId4" Type="http://schemas.openxmlformats.org/officeDocument/2006/relationships/vmlDrawing" Target="../drawings/vmlDrawing5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7.docx" TargetMode="Internal" /><Relationship Id="rId3" Type="http://schemas.openxmlformats.org/officeDocument/2006/relationships/image" Target="../media/image11.emf" /><Relationship Id="rId4" Type="http://schemas.openxmlformats.org/officeDocument/2006/relationships/vmlDrawing" Target="../drawings/vmlDrawing6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8.docx" TargetMode="Internal" /><Relationship Id="rId3" Type="http://schemas.openxmlformats.org/officeDocument/2006/relationships/image" Target="../media/image12.emf" /><Relationship Id="rId4" Type="http://schemas.openxmlformats.org/officeDocument/2006/relationships/vmlDrawing" Target="../drawings/vmlDrawing7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9.docx" TargetMode="Internal" /><Relationship Id="rId3" Type="http://schemas.openxmlformats.org/officeDocument/2006/relationships/image" Target="../media/image13.emf" /><Relationship Id="rId4" Type="http://schemas.openxmlformats.org/officeDocument/2006/relationships/vmlDrawing" Target="../drawings/vmlDrawing8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10.docx" TargetMode="Internal" /><Relationship Id="rId3" Type="http://schemas.openxmlformats.org/officeDocument/2006/relationships/image" Target="../media/image14.emf" /><Relationship Id="rId4" Type="http://schemas.openxmlformats.org/officeDocument/2006/relationships/vmlDrawing" Target="../drawings/vmlDrawing9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package" Target="../embeddings/oleObject11.docx" TargetMode="Internal" /><Relationship Id="rId3" Type="http://schemas.openxmlformats.org/officeDocument/2006/relationships/image" Target="../media/image15.emf" /><Relationship Id="rId4" Type="http://schemas.openxmlformats.org/officeDocument/2006/relationships/vmlDrawing" Target="../drawings/vmlDrawing10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5405211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7649" name="C_2#2.79f314eca" title=""/>
          <p:cNvSpPr/>
          <p:nvPr/>
        </p:nvSpPr>
        <p:spPr>
          <a:xfrm>
            <a:off x="-107950" y="1544638"/>
            <a:ext cx="12188825" cy="1719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lnSpc>
                <a:spcPct val="120000"/>
              </a:lnSpc>
            </a:pPr>
            <a:r>
              <a:rPr lang="en-US" altLang="zh-CN" sz="4800" b="0">
                <a:solidFill>
                  <a:srgbClr val="00A1BA"/>
                </a:solidFill>
                <a:latin typeface="微软雅黑" pitchFamily="34" charset="-122"/>
                <a:ea typeface="微软雅黑" pitchFamily="34" charset="-122"/>
              </a:rPr>
              <a:t>Unit 1</a:t>
            </a:r>
            <a:r>
              <a:rPr lang="zh-CN" altLang="zh-CN" sz="4800" b="0">
                <a:solidFill>
                  <a:srgbClr val="00A1BA"/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en-US" altLang="zh-CN" sz="4800" b="0">
                <a:solidFill>
                  <a:srgbClr val="00A1BA"/>
                </a:solidFill>
                <a:latin typeface="微软雅黑" pitchFamily="34" charset="-122"/>
                <a:ea typeface="微软雅黑" pitchFamily="34" charset="-122"/>
              </a:rPr>
              <a:t>When was it invented?</a:t>
            </a:r>
            <a:endParaRPr lang="en-US" altLang="zh-CN" sz="4800" b="0">
              <a:solidFill>
                <a:srgbClr val="00A1B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650" name="C_2#3.79f314eca" title=""/>
          <p:cNvCxnSpPr/>
          <p:nvPr/>
        </p:nvCxnSpPr>
        <p:spPr>
          <a:xfrm>
            <a:off x="1216025" y="3429000"/>
            <a:ext cx="9756775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</a:ln>
        </p:spPr>
      </p:cxnSp>
      <p:sp>
        <p:nvSpPr>
          <p:cNvPr id="27651" name="C_2#2.79f314eca" title=""/>
          <p:cNvSpPr/>
          <p:nvPr/>
        </p:nvSpPr>
        <p:spPr>
          <a:xfrm>
            <a:off x="0" y="3284538"/>
            <a:ext cx="12188825" cy="1719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 algn="ctr">
              <a:lnSpc>
                <a:spcPct val="120000"/>
              </a:lnSpc>
            </a:pPr>
            <a:r>
              <a:rPr lang="zh-CN" altLang="zh-CN" sz="4800" b="0">
                <a:solidFill>
                  <a:srgbClr val="00A1BA"/>
                </a:solidFill>
                <a:latin typeface="微软雅黑" pitchFamily="34" charset="-122"/>
                <a:ea typeface="微软雅黑" pitchFamily="34" charset="-122"/>
              </a:rPr>
              <a:t>单元词汇过关检测</a:t>
            </a:r>
            <a:endParaRPr lang="en-US" altLang="zh-CN" sz="4800" b="0">
              <a:solidFill>
                <a:srgbClr val="00A1BA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8673" name="Object 1" title=""/>
          <p:cNvGraphicFramePr>
            <a:graphicFrameLocks noChangeAspect="1"/>
          </p:cNvGraphicFramePr>
          <p:nvPr/>
        </p:nvGraphicFramePr>
        <p:xfrm>
          <a:off x="325438" y="1484313"/>
          <a:ext cx="11228387" cy="7429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11228387" imgH="742950" progId="Word.Document.12">
                  <p:embed/>
                </p:oleObj>
              </mc:Choice>
              <mc:Fallback>
                <p:oleObj r:id="rId2" imgW="11228387" imgH="74295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484313"/>
                        <a:ext cx="11228387" cy="742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4" name="Object 2" title=""/>
          <p:cNvGraphicFramePr>
            <a:graphicFrameLocks noChangeAspect="1"/>
          </p:cNvGraphicFramePr>
          <p:nvPr/>
        </p:nvGraphicFramePr>
        <p:xfrm>
          <a:off x="325438" y="2381250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4" imgW="11228387" imgH="3711575" progId="Word.Document.12">
                  <p:embed/>
                </p:oleObj>
              </mc:Choice>
              <mc:Fallback>
                <p:oleObj r:id="rId4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5438" y="2381250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矩形 3" title=""/>
          <p:cNvSpPr/>
          <p:nvPr/>
        </p:nvSpPr>
        <p:spPr>
          <a:xfrm>
            <a:off x="1547813" y="2349500"/>
            <a:ext cx="944562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heel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676" name="矩形 4" title=""/>
          <p:cNvSpPr/>
          <p:nvPr/>
        </p:nvSpPr>
        <p:spPr>
          <a:xfrm>
            <a:off x="1619250" y="2997200"/>
            <a:ext cx="120015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scoop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677" name="矩形 5" title=""/>
          <p:cNvSpPr/>
          <p:nvPr/>
        </p:nvSpPr>
        <p:spPr>
          <a:xfrm>
            <a:off x="1589088" y="3757613"/>
            <a:ext cx="1909762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electricity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678" name="矩形 6" title=""/>
          <p:cNvSpPr/>
          <p:nvPr/>
        </p:nvSpPr>
        <p:spPr>
          <a:xfrm>
            <a:off x="1651000" y="4508500"/>
            <a:ext cx="93345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style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679" name="矩形 7" title=""/>
          <p:cNvSpPr/>
          <p:nvPr/>
        </p:nvSpPr>
        <p:spPr>
          <a:xfrm>
            <a:off x="1619250" y="5229225"/>
            <a:ext cx="166370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pleasure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78" grpId="0"/>
      <p:bldP spid="286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9697" name="Object 1" title=""/>
          <p:cNvGraphicFramePr>
            <a:graphicFrameLocks noChangeAspect="1"/>
          </p:cNvGraphicFramePr>
          <p:nvPr/>
        </p:nvGraphicFramePr>
        <p:xfrm>
          <a:off x="325438" y="1573213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2" imgW="11228387" imgH="3711575" progId="Word.Document.12">
                  <p:embed/>
                </p:oleObj>
              </mc:Choice>
              <mc:Fallback>
                <p:oleObj r:id="rId2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573213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8" name="矩形 2" title=""/>
          <p:cNvSpPr/>
          <p:nvPr/>
        </p:nvSpPr>
        <p:spPr>
          <a:xfrm>
            <a:off x="1763713" y="1458913"/>
            <a:ext cx="123348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zipper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9699" name="矩形 3" title=""/>
          <p:cNvSpPr/>
          <p:nvPr/>
        </p:nvSpPr>
        <p:spPr>
          <a:xfrm>
            <a:off x="4572000" y="1484313"/>
            <a:ext cx="676275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zip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9700" name="矩形 4" title=""/>
          <p:cNvSpPr/>
          <p:nvPr/>
        </p:nvSpPr>
        <p:spPr>
          <a:xfrm>
            <a:off x="1836738" y="2205038"/>
            <a:ext cx="99695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daily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9701" name="矩形 5" title=""/>
          <p:cNvSpPr/>
          <p:nvPr/>
        </p:nvSpPr>
        <p:spPr>
          <a:xfrm>
            <a:off x="1836738" y="2997200"/>
            <a:ext cx="1401762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website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9702" name="矩形 6" title=""/>
          <p:cNvSpPr/>
          <p:nvPr/>
        </p:nvSpPr>
        <p:spPr>
          <a:xfrm>
            <a:off x="1689100" y="3683000"/>
            <a:ext cx="142557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pioneer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9703" name="矩形 7" title=""/>
          <p:cNvSpPr/>
          <p:nvPr/>
        </p:nvSpPr>
        <p:spPr>
          <a:xfrm>
            <a:off x="1908175" y="4486275"/>
            <a:ext cx="773113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list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/>
      <p:bldP spid="29700" grpId="0"/>
      <p:bldP spid="29701" grpId="0"/>
      <p:bldP spid="29702" grpId="0"/>
      <p:bldP spid="297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0721" name="Object 1" title=""/>
          <p:cNvGraphicFramePr>
            <a:graphicFrameLocks noChangeAspect="1"/>
          </p:cNvGraphicFramePr>
          <p:nvPr/>
        </p:nvGraphicFramePr>
        <p:xfrm>
          <a:off x="325438" y="1573213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2" imgW="11228387" imgH="3711575" progId="Word.Document.12">
                  <p:embed/>
                </p:oleObj>
              </mc:Choice>
              <mc:Fallback>
                <p:oleObj r:id="rId2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573213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2" name="矩形 2" title=""/>
          <p:cNvSpPr/>
          <p:nvPr/>
        </p:nvSpPr>
        <p:spPr>
          <a:xfrm>
            <a:off x="1692275" y="1557338"/>
            <a:ext cx="1722438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mention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0723" name="矩形 3" title=""/>
          <p:cNvSpPr/>
          <p:nvPr/>
        </p:nvSpPr>
        <p:spPr>
          <a:xfrm>
            <a:off x="1836738" y="2276475"/>
            <a:ext cx="1852612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accidental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0724" name="矩形 4" title=""/>
          <p:cNvSpPr/>
          <p:nvPr/>
        </p:nvSpPr>
        <p:spPr>
          <a:xfrm>
            <a:off x="1836738" y="2994025"/>
            <a:ext cx="110807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ruler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0725" name="矩形 5" title=""/>
          <p:cNvSpPr/>
          <p:nvPr/>
        </p:nvSpPr>
        <p:spPr>
          <a:xfrm>
            <a:off x="1836738" y="3765550"/>
            <a:ext cx="900112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boil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0726" name="矩形 6" title=""/>
          <p:cNvSpPr/>
          <p:nvPr/>
        </p:nvSpPr>
        <p:spPr>
          <a:xfrm>
            <a:off x="1763713" y="4483100"/>
            <a:ext cx="145097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remain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/>
      <p:bldP spid="30724" grpId="0"/>
      <p:bldP spid="30725" grpId="0"/>
      <p:bldP spid="307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1745" name="Object 1" title=""/>
          <p:cNvGraphicFramePr>
            <a:graphicFrameLocks noChangeAspect="1"/>
          </p:cNvGraphicFramePr>
          <p:nvPr/>
        </p:nvGraphicFramePr>
        <p:xfrm>
          <a:off x="325438" y="1573213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2" imgW="11228387" imgH="3711575" progId="Word.Document.12">
                  <p:embed/>
                </p:oleObj>
              </mc:Choice>
              <mc:Fallback>
                <p:oleObj r:id="rId2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573213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6" name="矩形 3" title=""/>
          <p:cNvSpPr/>
          <p:nvPr/>
        </p:nvSpPr>
        <p:spPr>
          <a:xfrm>
            <a:off x="1908175" y="1557338"/>
            <a:ext cx="113665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smell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47" name="矩形 4" title=""/>
          <p:cNvSpPr/>
          <p:nvPr/>
        </p:nvSpPr>
        <p:spPr>
          <a:xfrm>
            <a:off x="1908175" y="2276475"/>
            <a:ext cx="1071563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saint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48" name="矩形 5" title=""/>
          <p:cNvSpPr/>
          <p:nvPr/>
        </p:nvSpPr>
        <p:spPr>
          <a:xfrm>
            <a:off x="1979613" y="2997200"/>
            <a:ext cx="115728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trade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49" name="矩形 6" title=""/>
          <p:cNvSpPr/>
          <p:nvPr/>
        </p:nvSpPr>
        <p:spPr>
          <a:xfrm>
            <a:off x="1979613" y="3644900"/>
            <a:ext cx="201295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popularity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1750" name="矩形 7" title=""/>
          <p:cNvSpPr/>
          <p:nvPr/>
        </p:nvSpPr>
        <p:spPr>
          <a:xfrm>
            <a:off x="1836738" y="4483100"/>
            <a:ext cx="133667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doubt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31748" grpId="0"/>
      <p:bldP spid="31749" grpId="0"/>
      <p:bldP spid="317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2769" name="Object 1" title=""/>
          <p:cNvGraphicFramePr>
            <a:graphicFrameLocks noChangeAspect="1"/>
          </p:cNvGraphicFramePr>
          <p:nvPr/>
        </p:nvGraphicFramePr>
        <p:xfrm>
          <a:off x="325438" y="1573213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2" imgW="11228387" imgH="3711575" progId="Word.Document.12">
                  <p:embed/>
                </p:oleObj>
              </mc:Choice>
              <mc:Fallback>
                <p:oleObj r:id="rId2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573213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0" name="矩形 2" title=""/>
          <p:cNvSpPr/>
          <p:nvPr/>
        </p:nvSpPr>
        <p:spPr>
          <a:xfrm>
            <a:off x="1763713" y="1484313"/>
            <a:ext cx="126523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fridge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1" name="矩形 3" title=""/>
          <p:cNvSpPr/>
          <p:nvPr/>
        </p:nvSpPr>
        <p:spPr>
          <a:xfrm>
            <a:off x="1763713" y="2262188"/>
            <a:ext cx="76200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low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2" name="矩形 4" title=""/>
          <p:cNvSpPr/>
          <p:nvPr/>
        </p:nvSpPr>
        <p:spPr>
          <a:xfrm>
            <a:off x="1836738" y="2924175"/>
            <a:ext cx="182880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somebody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3" name="矩形 5" title=""/>
          <p:cNvSpPr/>
          <p:nvPr/>
        </p:nvSpPr>
        <p:spPr>
          <a:xfrm>
            <a:off x="1836738" y="3740150"/>
            <a:ext cx="868362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lock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74" name="矩形 6" title=""/>
          <p:cNvSpPr/>
          <p:nvPr/>
        </p:nvSpPr>
        <p:spPr>
          <a:xfrm>
            <a:off x="1836738" y="4437063"/>
            <a:ext cx="868362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ring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/>
      <p:bldP spid="32772" grpId="0"/>
      <p:bldP spid="32773" grpId="0"/>
      <p:bldP spid="327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3793" name="Object 1" title=""/>
          <p:cNvGraphicFramePr>
            <a:graphicFrameLocks noChangeAspect="1"/>
          </p:cNvGraphicFramePr>
          <p:nvPr/>
        </p:nvGraphicFramePr>
        <p:xfrm>
          <a:off x="325438" y="1573213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" imgW="11228387" imgH="3711575" progId="Word.Document.12">
                  <p:embed/>
                </p:oleObj>
              </mc:Choice>
              <mc:Fallback>
                <p:oleObj r:id="rId2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573213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" name="矩形 2" title=""/>
          <p:cNvSpPr/>
          <p:nvPr/>
        </p:nvSpPr>
        <p:spPr>
          <a:xfrm>
            <a:off x="1836738" y="1484313"/>
            <a:ext cx="216058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earthquake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3795" name="矩形 3" title=""/>
          <p:cNvSpPr/>
          <p:nvPr/>
        </p:nvSpPr>
        <p:spPr>
          <a:xfrm>
            <a:off x="1738313" y="2276475"/>
            <a:ext cx="1357312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sudden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3796" name="矩形 4" title=""/>
          <p:cNvSpPr/>
          <p:nvPr/>
        </p:nvSpPr>
        <p:spPr>
          <a:xfrm>
            <a:off x="1836738" y="2997200"/>
            <a:ext cx="87947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bell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3797" name="矩形 5" title=""/>
          <p:cNvSpPr/>
          <p:nvPr/>
        </p:nvSpPr>
        <p:spPr>
          <a:xfrm>
            <a:off x="1763713" y="3716338"/>
            <a:ext cx="1274762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biscuit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3798" name="矩形 6" title=""/>
          <p:cNvSpPr/>
          <p:nvPr/>
        </p:nvSpPr>
        <p:spPr>
          <a:xfrm>
            <a:off x="1741488" y="4471988"/>
            <a:ext cx="142398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cookie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/>
      <p:bldP spid="33796" grpId="0"/>
      <p:bldP spid="33797" grpId="0"/>
      <p:bldP spid="337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4817" name="Object 1" title=""/>
          <p:cNvGraphicFramePr>
            <a:graphicFrameLocks noChangeAspect="1"/>
          </p:cNvGraphicFramePr>
          <p:nvPr/>
        </p:nvGraphicFramePr>
        <p:xfrm>
          <a:off x="325438" y="1573213"/>
          <a:ext cx="11228387" cy="3711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2" imgW="11228387" imgH="3711575" progId="Word.Document.12">
                  <p:embed/>
                </p:oleObj>
              </mc:Choice>
              <mc:Fallback>
                <p:oleObj r:id="rId2" imgW="11228387" imgH="3711575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573213"/>
                        <a:ext cx="11228387" cy="371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8" name="矩形 2" title=""/>
          <p:cNvSpPr/>
          <p:nvPr/>
        </p:nvSpPr>
        <p:spPr>
          <a:xfrm>
            <a:off x="1738313" y="1544638"/>
            <a:ext cx="154305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musical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19" name="矩形 3" title=""/>
          <p:cNvSpPr/>
          <p:nvPr/>
        </p:nvSpPr>
        <p:spPr>
          <a:xfrm>
            <a:off x="1763713" y="2276475"/>
            <a:ext cx="200183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instrument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20" name="矩形 4" title=""/>
          <p:cNvSpPr/>
          <p:nvPr/>
        </p:nvSpPr>
        <p:spPr>
          <a:xfrm>
            <a:off x="1836738" y="2962275"/>
            <a:ext cx="118903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crispy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21" name="矩形 5" title=""/>
          <p:cNvSpPr/>
          <p:nvPr/>
        </p:nvSpPr>
        <p:spPr>
          <a:xfrm>
            <a:off x="1836738" y="3683000"/>
            <a:ext cx="95408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salty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22" name="矩形 6" title=""/>
          <p:cNvSpPr/>
          <p:nvPr/>
        </p:nvSpPr>
        <p:spPr>
          <a:xfrm>
            <a:off x="1836738" y="4471988"/>
            <a:ext cx="90963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sour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/>
      <p:bldP spid="34820" grpId="0"/>
      <p:bldP spid="34821" grpId="0"/>
      <p:bldP spid="348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5841" name="Object 1" title=""/>
          <p:cNvGraphicFramePr>
            <a:graphicFrameLocks noChangeAspect="1"/>
          </p:cNvGraphicFramePr>
          <p:nvPr/>
        </p:nvGraphicFramePr>
        <p:xfrm>
          <a:off x="325438" y="1041400"/>
          <a:ext cx="11228387" cy="51958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" imgW="11228387" imgH="5195888" progId="Word.Document.12">
                  <p:embed/>
                </p:oleObj>
              </mc:Choice>
              <mc:Fallback>
                <p:oleObj r:id="rId2" imgW="11228387" imgH="5195888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041400"/>
                        <a:ext cx="11228387" cy="5195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2" name="矩形 2" title=""/>
          <p:cNvSpPr/>
          <p:nvPr/>
        </p:nvSpPr>
        <p:spPr>
          <a:xfrm>
            <a:off x="1763713" y="981075"/>
            <a:ext cx="170338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customer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843" name="矩形 3" title=""/>
          <p:cNvSpPr/>
          <p:nvPr/>
        </p:nvSpPr>
        <p:spPr>
          <a:xfrm>
            <a:off x="1763713" y="1749425"/>
            <a:ext cx="178593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Canadian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844" name="矩形 4" title=""/>
          <p:cNvSpPr/>
          <p:nvPr/>
        </p:nvSpPr>
        <p:spPr>
          <a:xfrm>
            <a:off x="1763713" y="2492375"/>
            <a:ext cx="119062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divide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845" name="矩形 5" title=""/>
          <p:cNvSpPr/>
          <p:nvPr/>
        </p:nvSpPr>
        <p:spPr>
          <a:xfrm>
            <a:off x="1763713" y="3213100"/>
            <a:ext cx="125253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basket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846" name="矩形 6" title=""/>
          <p:cNvSpPr/>
          <p:nvPr/>
        </p:nvSpPr>
        <p:spPr>
          <a:xfrm>
            <a:off x="1836738" y="3933825"/>
            <a:ext cx="925512" cy="552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hero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847" name="矩形 7" title=""/>
          <p:cNvSpPr/>
          <p:nvPr/>
        </p:nvSpPr>
        <p:spPr>
          <a:xfrm>
            <a:off x="1836738" y="4652963"/>
            <a:ext cx="216535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professional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848" name="矩形 8" title=""/>
          <p:cNvSpPr/>
          <p:nvPr/>
        </p:nvSpPr>
        <p:spPr>
          <a:xfrm>
            <a:off x="1836738" y="5373688"/>
            <a:ext cx="142398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nearly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/>
      <p:bldP spid="35844" grpId="0"/>
      <p:bldP spid="35845" grpId="0"/>
      <p:bldP spid="35846" grpId="0"/>
      <p:bldP spid="35847" grpId="0"/>
      <p:bldP spid="358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865" name="Object 1" title=""/>
          <p:cNvGraphicFramePr>
            <a:graphicFrameLocks noChangeAspect="1"/>
          </p:cNvGraphicFramePr>
          <p:nvPr/>
        </p:nvGraphicFramePr>
        <p:xfrm>
          <a:off x="325438" y="1041400"/>
          <a:ext cx="11228387" cy="51958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2" imgW="11228387" imgH="5195888" progId="Word.Document.12">
                  <p:embed/>
                </p:oleObj>
              </mc:Choice>
              <mc:Fallback>
                <p:oleObj r:id="rId2" imgW="11228387" imgH="5195888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041400"/>
                        <a:ext cx="11228387" cy="5195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6" name="矩形 2" title=""/>
          <p:cNvSpPr/>
          <p:nvPr/>
        </p:nvSpPr>
        <p:spPr>
          <a:xfrm>
            <a:off x="3852863" y="1749425"/>
            <a:ext cx="200025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be used for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6867" name="矩形 3" title=""/>
          <p:cNvSpPr/>
          <p:nvPr/>
        </p:nvSpPr>
        <p:spPr>
          <a:xfrm>
            <a:off x="3419475" y="2420938"/>
            <a:ext cx="247650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school project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6868" name="矩形 4" title=""/>
          <p:cNvSpPr/>
          <p:nvPr/>
        </p:nvSpPr>
        <p:spPr>
          <a:xfrm>
            <a:off x="2700338" y="3213100"/>
            <a:ext cx="147637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think of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6869" name="矩形 5" title=""/>
          <p:cNvSpPr/>
          <p:nvPr/>
        </p:nvSpPr>
        <p:spPr>
          <a:xfrm>
            <a:off x="3203575" y="3860800"/>
            <a:ext cx="248602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with pleasure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6870" name="矩形 6" title=""/>
          <p:cNvSpPr/>
          <p:nvPr/>
        </p:nvSpPr>
        <p:spPr>
          <a:xfrm>
            <a:off x="5435600" y="4652963"/>
            <a:ext cx="3802063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such a great invention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6871" name="矩形 7" title=""/>
          <p:cNvSpPr/>
          <p:nvPr/>
        </p:nvSpPr>
        <p:spPr>
          <a:xfrm>
            <a:off x="3708400" y="5419725"/>
            <a:ext cx="2287588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think about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/>
      <p:bldP spid="36868" grpId="0"/>
      <p:bldP spid="36869" grpId="0"/>
      <p:bldP spid="36870" grpId="0"/>
      <p:bldP spid="368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7889" name="Object 1" title=""/>
          <p:cNvGraphicFramePr>
            <a:graphicFrameLocks noChangeAspect="1"/>
          </p:cNvGraphicFramePr>
          <p:nvPr/>
        </p:nvGraphicFramePr>
        <p:xfrm>
          <a:off x="325438" y="1352550"/>
          <a:ext cx="11228387" cy="4452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2" imgW="11228387" imgH="4452938" progId="Word.Document.12">
                  <p:embed/>
                </p:oleObj>
              </mc:Choice>
              <mc:Fallback>
                <p:oleObj r:id="rId2" imgW="11228387" imgH="4452938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438" y="1352550"/>
                        <a:ext cx="11228387" cy="4452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0" name="矩形 2" title=""/>
          <p:cNvSpPr/>
          <p:nvPr/>
        </p:nvSpPr>
        <p:spPr>
          <a:xfrm>
            <a:off x="5292725" y="1231900"/>
            <a:ext cx="3097213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in our daily lives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7891" name="矩形 3" title=""/>
          <p:cNvSpPr/>
          <p:nvPr/>
        </p:nvSpPr>
        <p:spPr>
          <a:xfrm>
            <a:off x="3060700" y="1963738"/>
            <a:ext cx="2289175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have a point 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7892" name="矩形 4" title=""/>
          <p:cNvSpPr/>
          <p:nvPr/>
        </p:nvSpPr>
        <p:spPr>
          <a:xfrm>
            <a:off x="4211638" y="2735263"/>
            <a:ext cx="2825750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become popular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7893" name="矩形 5" title=""/>
          <p:cNvSpPr/>
          <p:nvPr/>
        </p:nvSpPr>
        <p:spPr>
          <a:xfrm>
            <a:off x="4716463" y="3465513"/>
            <a:ext cx="4087812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zh-CN" altLang="zh-CN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>
                <a:latin typeface="Times New Roman" pitchFamily="18" charset="0"/>
              </a:rPr>
              <a:t>the most popular drink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7894" name="矩形 6" title=""/>
          <p:cNvSpPr/>
          <p:nvPr/>
        </p:nvSpPr>
        <p:spPr>
          <a:xfrm>
            <a:off x="4356100" y="4197350"/>
            <a:ext cx="2055813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by accident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7895" name="矩形 7" title=""/>
          <p:cNvSpPr/>
          <p:nvPr/>
        </p:nvSpPr>
        <p:spPr>
          <a:xfrm>
            <a:off x="4068763" y="5013325"/>
            <a:ext cx="1457325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000" b="1" i="0" u="none" baseline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rPr lang="en-US" altLang="zh-CN">
                <a:latin typeface="Times New Roman" pitchFamily="18" charset="0"/>
              </a:rPr>
              <a:t>fall into</a:t>
            </a:r>
            <a:endParaRPr lang="zh-CN" altLang="en-US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/>
      <p:bldP spid="37892" grpId="0"/>
      <p:bldP spid="37893" grpId="0"/>
      <p:bldP spid="37894" grpId="0"/>
      <p:bldP spid="378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61085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https://d.book118.com/868054052112006042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2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1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Calibri Light</vt:lpstr>
      <vt:lpstr>宋体</vt:lpstr>
      <vt:lpstr>Times New Roman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2024-09-21T22:36:49.415</cp:lastPrinted>
  <dcterms:created xsi:type="dcterms:W3CDTF">2024-09-21T14:36:49Z</dcterms:created>
  <dcterms:modified xsi:type="dcterms:W3CDTF">2024-09-21T14:36:51Z</dcterms:modified>
</cp:coreProperties>
</file>