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ADCA-53E1-447A-843E-358E0875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A6F5A-1996-4B94-A685-6129DD0F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CB8F4-A077-4AD1-A6DE-C44E53CB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E7530-0745-4792-814E-2983ABF0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D5E93-048F-40A7-AB80-C44E9118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B8F1D-4A57-44B0-A32D-D7890539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6ED48-02FB-4875-8B5C-275125BD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9E838-FC3A-4FB0-8414-6BC2B3E6E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D0B92-2C5C-45DC-BCEF-553FE231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A811B-AA1F-4748-8C1D-A9B4FB1C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C1B2-BB63-476E-8141-1DC6860E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5013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人寿笔试经验分享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人寿笔试概述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备考资料推荐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人寿笔试概述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笔试是评估应聘者知识储备、专业技能和综合素质的重要手段，通过笔试可以筛选出符合招聘要求的应聘者。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笔试能够对应聘者的学习能力和思维能力进行客观、公正的评价，有助于企业选拔优秀人才。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笔试是招聘流程中的重要环节，能够保证招聘的公平性和公正性，避免主观因素对招聘结果的影响。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针对不同岗位，考察应聘者的专业技能和实操能力，如保险产品设计、保险营销技巧等。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测试应聘者的英语听说读写能力，包括阅读理解、听力、写作和翻译等。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考察应聘者的沟通能力、团队协作能力、创新能力等，以案例分析、论述题等形式进行考察。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包括保险、金融、市场营销等方面的知识，以选择题、判断题等形式进行考察。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提高自己的综合素质，注重培养自己的沟通能力和团队协作能力。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多做真题和模拟试卷，熟悉笔试形式和题型。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了解招聘岗位的职责和要求，针对性地准备笔试内容。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加强基础知识的学习，注重知识的系统性和完整性。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在准备笔试时，要合理安排时间，注重效率和质量。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笔试准备建议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保险价值与保险金额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保险价值的概念、保险金额的确定与调整、保险价值与保险金额的关系等。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保险的定义、保险的种类、保险的基本原则等。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保险合同的要素、保险合同的成立与生效、保险合同的变更与终止等。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人寿保险的种类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定期寿险、终身寿险、两全保险等。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人寿保险产品的特点与优势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风险保障、储蓄理财、税收优惠等。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人寿保险产品的定价与费率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生命表、预定利率、预定费用率等。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人寿保险产品知识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保险法的立法目的、适用范围、保险经营的基本原则等。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民法典、公司法、反不正当竞争法等相关法律法规在保险行业中的应用。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司法解释与行政法规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最高人民法院和保监会等部门发布的司法解释与行政法规，如《关于适用〈中华人民共和国保险法〉若干问题的解释（二）》等。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《中华人民共和国保险法》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中国银保监会的职责与监管范围、监管政策与措施等。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保险监管机构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保险公司合规管理体系的建立与完善、合规风险的识别与防范等。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保险公司业务规范、财务规范、人员管理规范等。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保险监管与合规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综合素质测试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https://d.book118.com/868055013100006041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2024-09-20T10:59:13.626</cp:lastPrinted>
  <dcterms:created xsi:type="dcterms:W3CDTF">2024-09-20T02:59:13Z</dcterms:created>
  <dcterms:modified xsi:type="dcterms:W3CDTF">2024-09-20T02:59:15Z</dcterms:modified>
</cp:coreProperties>
</file>