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F5B517-FF86-4E07-8CE9-23782AC77D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93BDFA-18A6-43E2-B2CB-386EDCDB52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4B1D95-BA90-46C4-982D-EAE3192F9B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73C2E2-1996-4FB2-85B1-D7DF8842DA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9C9609-B60C-40BF-8156-4429F14232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63362C-C855-4435-A64E-DFC7171847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C7B3A1-AF17-4D68-8517-474732F0EF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35C4F1-CBF8-426C-9F33-F19AACAEF9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3A08CF-6E7E-4069-9330-18BFA8ADA9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9297B8-E5A1-47E5-B399-603748618A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5FB5B5-D47C-44AD-812C-84FFCF6565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5506605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机械制造业复工前景展望</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复工背景与现状分析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供应链恢复与重构挑战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市场需求变化及趋势预测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企业内部调整与优化方案</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政策支持与行业协会作用发挥</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未来发展趋势预测与挑战应对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复工背景与现状分析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停工停产范围</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受新冠疫情影响，机械制造业在全球范围内经历了不同程度的停工停产，涉及供应链中断、生产减缓或暂停等问题。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时间跨度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停工停产的时间跨度因地区和疫情严重程度而异，一些地区可能仅数周，而另一些地区则可能长达数月。</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影响程度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机械制造业的停工停产对全球供应链、产能和市场需求造成了严重影响，导致订单延迟、成本增加和市场竞争加剧。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疫情影响下的停工停产情况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全球经济形势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当前，全球经济复苏乏力，贸易保护主义抬头，地缘政治风险加剧，这些因素都可能对机械制造业的复工和未来发展带来不利影响。</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中国经济形势</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中国经济在经历了一段时间的快速增长后，正面临转型升级和高质量发展的挑战。机械制造业作为国民经济的重要支柱，其复工和未来发展将受到国家政策、市场需求和产业升级等多重因素的影响。</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随着数字化、智能化技术的不断发展，机械制造业正经历着深刻的变革。未来，行业将更加注重技术创新、绿色发展和智能制造等方面的探索和实践。</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国内外经济形势对复工影响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政策法规调整</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为应对新冠疫情对机械制造业的冲击，各国政府纷纷出台了一系列政策法规，包括财政、税收、金融、社保等方面的支持措施，以帮助企业渡过难关并推动行业复苏。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支持措施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具体的支持措施包括贷款延期、利息减免、租金减免、税收优惠、稳岗补贴等。此外，一些地方政府还出台了针对机械制造业的专项支持政策，如加大技改投入、推动智能制造等。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实施效果</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这些政策法规和支持措施在一定程度上缓解了机械制造业的资金压力和经营困难，为企业复工和未来发展提供了有力保障。同时，也促进了行业的转型升级和高质量发展。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政策法规调整及支持措施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供应链恢复与重构挑战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价格上涨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原材料市场上出现供不应求的局面，导致原材料价格大幅上涨，增加了机械制造企业的成本压力。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寻找替代供应商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面对原材料供应紧张问题，机械制造企业需要积极寻找替代供应商，以降低对单一供应商的依赖风险。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供应链中断</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受全球疫情影响，许多原材料供应商的生产和运输受到严重干扰，导致供应链中断。</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原材料供应紧张问题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物流运输受阻难题</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疫情期间，各国政府实施了严格的交通限制措施，导致国际物流运输受到严重阻碍。</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运输成本增加</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物流运输受阻导致运输成本大幅增加，包括运费、滞期费、仓储费等，进一步加剧了机械制造企业的成本压力。</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数字化物流解决方案</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为了应对物流运输受阻难题，机械制造企业可以积极采用数字化物流解决方案，如智能调度、在线协同等，提高物流运输效率。</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交通限制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机械制造企业需要与供应商、物流企业等合作伙伴加强协同合作，共同应对供应链中断、物流运输受阻等问题。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强化供应链协同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通过加强库存管理，机械制造企业可以减少原材料和零部件的库存积压，降低库存成本，提高资金利用效率。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优化库存管理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数字化转型可以提高机械制造企业的生产效率和供应链协同效率，包括智能制造、工业互联网、大数据等技术应用。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推动数字化转型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供应链协同效率提升策略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市场需求变化及趋势预测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受全球经济复苏和国际贸易形势影响，国际市场对机械制造产品的需求呈现波动式增长。一方面，发达国家基础设施建设和制造业升级带来对高端机械设备的需求；另一方面，发展中国家工业化和城市化进程加速，对中低端机械设备需求持续增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国际市场需求</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随着国内经济的稳定增长和产业结构的优化升级，国内市场对机械制造产品的需求保持稳定增长。特别是在新基建、智能制造、环保等领域，对机械制造产品的需求呈现快速增长态势。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国内市场需求</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国内外市场需求波动情况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智能化发展</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随着人工智能、大数据等技术的不断应用，机械制造行业正朝着智能化方向发展。智能制造、智能工厂等成为行业发展的重要趋势，将大幅提高生产效率和产品质量。</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绿色化发展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环保意识的提高和政策的推动，使得机械制造行业越来越注重绿色化发展。绿色制造、节能减排等成为行业发展的重要方向，将有助于降低能源消耗和环境污染。</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服务化发展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随着市场竞争的加剧和客户需求的多样化，机械制造企业越来越重视服务化发展。从提供单一产品向提供整体解决方案转变，加强售前、售中、售后服务，提高客户满意度和忠诚度。</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https://d.book118.com/868055066052006025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2024-09-02T00:24:45.332</cp:lastPrinted>
  <dcterms:created xsi:type="dcterms:W3CDTF">2024-09-01T16:24:45Z</dcterms:created>
  <dcterms:modified xsi:type="dcterms:W3CDTF">2024-09-01T16:24:47Z</dcterms:modified>
</cp:coreProperties>
</file>