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779EF-5125-4CAE-B420-388DDC8E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1F452-9CF8-4D42-8503-708E37384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3CC6E-3EA4-4E9A-9487-D55501005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BCEAC-C755-484D-B359-5BB9F358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FCCDF-49DB-42B5-A0C9-FDEEB4FC9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ECC3A-8C5C-4670-B308-68B89FCD0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A269D-BFE0-4C05-A69C-783C08AF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4B5F7-6B73-476F-8BB0-FD623A01A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94E62-C495-4468-A8B0-02FA050B4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6540D-1287-4422-B9E6-F868CE52A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848C0-A932-495A-93A5-4F92CECF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514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助产实习PPT\n## 1.护理助产实习概述与目标\n### 1.1护理助产实习的重要性及意义\n### 1.2护理助产实习的目标与要求\n### 1.3护理助产实习的实施与评估\n## 2.护理助产实习基础知识\n### 2.1产科基础知识与护理技能\n### 2.2新生儿护理知识与技能\n### 2.3孕妇护理知识与技能\n## 3.护理助产实习实践操作\n### 3.1产程观察与护理配合\n### 3.2助产技术与分娩过程协助\n### 3.3新生儿护理与产妇护理\n## 4.护理助产实习中的沟通与协作\n### 4.1与孕产妇及家属的沟通技巧\n### 4.2团队协作与角色分工\n### 4.3护理助产实习中的伦理与法律问题\n## 5.护理助产实习中的问题与应对策略\n### 5.1实习过程中遇到的常见问题及解决方法\n### 5.2护理助产实习中的风险评估与防范\n### 5.3护理助产实习中的自我调适与成长\n## 6.护理助产实习总结与展望\n### 6.1护理助产实习的经验总结\n### 6.2护理助产实习的未来发展趋势\n### 6.3护理助产实习对个人职业发展的影响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护理助产实习PPT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护理助产实习概述与目标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提高护理专业学生的实践能力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通过实习，学生可以更好地掌握护理技能和理论知识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临床思维能力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</p:grpSp>
        <p:grpSp>
          <p:nvGrpSpPr>
            <p:cNvPr id="21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为孕产妇提供优质的护理服务</a:t>
                </a:r>
                <a:endParaRPr/>
              </a:p>
            </p:txBody>
          </p:sp>
          <p:sp>
            <p:nvSpPr>
              <p:cNvPr id="2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实习学生可以协助医护人员为孕产妇提供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提高孕产妇的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为孕产妇创造一个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的分娩环境</a:t>
                </a:r>
                <a:endParaRPr/>
              </a:p>
            </p:txBody>
          </p:sp>
        </p:grpSp>
        <p:grpSp>
          <p:nvGrpSpPr>
            <p:cNvPr id="22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促进护理助产行业的发展</a:t>
                </a:r>
                <a:endParaRPr/>
              </a:p>
            </p:txBody>
          </p:sp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实习学生是护理助产行业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新鲜血液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实习可以提高学生的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为护理助产行业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培养人才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输送力量</a:t>
                </a:r>
                <a:endParaRPr/>
              </a:p>
            </p:txBody>
          </p:sp>
        </p:grpSp>
      </p:grpSp>
      <p:pic>
        <p:nvPicPr>
          <p:cNvPr id="22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护理助产实习的重要性及意义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掌握护理助产的基本知识和技能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严格遵守实习纪律和规定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认真学习护理助产的相关知识和技能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积极参与临床实践活动，提高自己的实践能力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护理助产实习的目标与要求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护理助产实习的实施与评估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制定详细的实习计划和安排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相结合的培训方式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定期进行实习指导和评估，确保实习效果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临床实践能力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进行评估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护理助产实习基础知识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产科基础知识与护理技能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产科基础知识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掌握孕产妇的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产检内容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熟悉孕产妇的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掌握孕产妇的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学会孕产妇的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熟悉孕产妇的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产后康复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新生儿护理知识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保暖措施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换尿布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安抚方法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熟悉新生儿的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急救措施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新生儿护理知识与技能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孕妇护理知识与技能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孕妇护理知识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产检内容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运动指导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产后康复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护理助产实习实践操作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产程观察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观察宫缩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的识别和处理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产妇的舒适体位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分娩过程中的护理配合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助产技术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分娩过程协助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产程观察与护理配合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助产技术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胎头吸引术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产钳助产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会阴切开术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缝合技术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新生儿窒息复苏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急救措施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分娩过程协助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产妇的心理支持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分娩过程中的协助技巧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产程中的护理记录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交接班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助产技术与分娩过程协助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新生儿护理与产妇护理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新生儿的换尿布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新生儿的安抚方法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新生儿的黄疸观察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保暖措施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产妇护理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产妇的生活护理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产妇的母乳喂养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产妇的产褥期护理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https://d.book118.com/868055143102006035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护理助产实习PPT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2024-09-14T13:02:45.494</cp:lastPrinted>
  <dcterms:created xsi:type="dcterms:W3CDTF">2024-09-14T05:02:45Z</dcterms:created>
  <dcterms:modified xsi:type="dcterms:W3CDTF">2024-09-14T05:02:47Z</dcterms:modified>
</cp:coreProperties>
</file>