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22EDB-F498-4FCE-9F55-C38042487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6617F-0609-448A-B9E0-8F27E71FF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0F991-B170-450C-A328-546E024ED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49B7A-2DFA-43C6-B0F5-072AB118F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40398-6C5A-47CC-89F0-9FA0F1B2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FF716-23C8-4D8C-8E91-09A1C237D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A7F838-7BE3-4473-ADAD-5338E3FE5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0F949-242F-4932-B8C9-8EEF79B56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9713B-DEE7-4AC1-B0EF-B2E4B59C5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1EFA0-D528-477D-95BE-17C0475EB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1A640-9D05-4E36-8BD0-B958CCF9B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56045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加油站安全操作守则安全掌握规范有道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安全设施与装备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油品储存与运输安全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加油作业安全操作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设备检查与维护保养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加油站内存储和销售汽油、柴油等易燃易爆液体，一旦泄漏或遭遇明火，极易引发火灾或爆炸。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有毒有害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油品挥发产生的油气不仅对人体有害，还会污染环境。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高压高危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加油站设备如油罐、加油机等均承受一定压力，若操作不当或设备老化，可能引发安全事故。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加油站危险性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维护企业利益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安全事故不仅会造成人员伤亡和财产损失，还会严重影响企业声誉和经济效益。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加油站作为公共服务场所，有责任提供安全的环境和服务，确保社会和谐稳定。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保障员工和顾客安全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规范的安全操作能最大限度降低事故发生的概率，保障员工和顾客的生命财产安全。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加油站必须遵守《中华人民共和国安全生产法》、《危险化学品安全管理条例》等相关法律法规。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加油站建设和运营需符合《汽车加油加气站设计与施工规范》、《加油站作业安全规范》等行业标准。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企业内部规定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各加油站还应根据自身实际情况，制定更为详细的安全操作规程和应急预案。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安全设施与装备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加油站内应配备足够数量、适当类型的灭火器，并定期进行检查和维护，确保其处于良好状态。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加油站应设有消防栓，并保证水源充足，消防栓周围应无障碍物，方便取用。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加油站应安装火灾自动报警系统，以便及时发现火情并启动应急响应。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加油站内的所有金属设备、管道、储罐等应进行防静电接地，以防止静电积聚引发火灾或爆炸。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防静电接地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防静电服装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加油站工作人员应穿着防静电服装，避免因衣物摩擦产生的静电引发火灾。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加油站工作人员应穿着防静电鞋，以将人体静电导入大地，避免静电危害。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防静电设施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紧急疏散指示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加油站内应设置紧急疏散指示牌，标明安全出口和疏散通道的位置，以便在紧急情况下迅速疏散人员。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加油站内应设置明显的安全标识，如“禁止烟火”、“禁止使用手机”等，以提醒人们注意安全。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加油站入口处和加油机旁应设置警示灯，以提醒驾驶员注意行车安全。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安全标识与警示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油品储存与运输安全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储油罐安全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储油罐应符合国家相关标准，定期进行安全检查和维护，确保无泄漏、无腐蚀等问题。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油品分类储存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不同种类、不同牌号的油品应分开储存，避免混油引发安全事故。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安全距离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储油区与其他建筑物、设施应保持足够的安全距离，以降低火灾等事故的风险。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油品储存规范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驾驶员素质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驾驶员应具备相应的驾驶资格和危险品运输从业资格，严格遵守交通规则和安全操作规程。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油品装卸过程中应严格遵守操作规程，防止跑冒滴漏和混油现象。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运输车辆安全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油品运输车辆应保持良好车况，配备齐全的安全设施，如防火罩、静电接地带等。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油品运输安全要求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https://d.book118.com/868056045004006034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2024-09-12T04:32:22.153</cp:lastPrinted>
  <dcterms:created xsi:type="dcterms:W3CDTF">2024-09-11T20:32:22Z</dcterms:created>
  <dcterms:modified xsi:type="dcterms:W3CDTF">2024-09-11T20:32:24Z</dcterms:modified>
</cp:coreProperties>
</file>