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525000" cy="53467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E6A2F-86B3-4155-AA3F-00273D4C7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E4ADA-D245-4C53-A38D-7E9870AE3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2A21B-A640-4283-8112-22E913612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9E04A-BC00-4BE4-B3DB-0F0DCB5AB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898D11-F5F8-49B0-8D7C-8E6153DE5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2D2F83-C594-4F98-903B-46ECC3D52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B019E7-06F6-464A-88AA-EBB00B106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9CE34-8C51-485D-ACE7-0857E1387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F7862-7A91-4FA3-AF2F-A42ACECC6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5ED0C-1FA8-4D47-8D66-7E5DDC595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0CF85-A468-4305-9C0F-77272C8C1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570471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17867" y="1190099"/>
            <a:ext cx="6489266" cy="16344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《云办公行业发展趋势》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78321" y="3025687"/>
            <a:ext cx="1768358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endParaRPr lang="en-US" sz="157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354299" y="3397929"/>
            <a:ext cx="2816403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r>
              <a:rPr lang="en-US" sz="157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2023-10-30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27007" y="892969"/>
            <a:ext cx="4542117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云办公行业概述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云办公行业的主要竞争者分析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云办公行业的发展趋势与前景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云办公行业的商业模式与盈利模式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云办公行业的技术发展与趋势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云办公行业的用户需求与行为分析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云办公行业概述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云办公行业是指基于云计算技术，为企业提供各种协同办公服务的行业。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云办公行业以其高效、便捷、灵活的特点，逐渐成为企业日常办公的重要组成部分。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云办公行业的定义与特点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91990" y="1567100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云办公行业起源于21世纪初，随着云计算技术的不断发展，逐渐形成了以SaaS、PaaS、IaaS为主要模式的云办公市场。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891990" y="1056815"/>
            <a:ext cx="3626635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91990" y="3515137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近年来，随着企业对于高效协同办公的需求不断增长，云办公行业迎来了快速发展的机遇，各类云办公服务提供商不断涌现。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3023901"/>
            <a:ext cx="4003302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云办公行业的历史与发展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14750" y="1800004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根据市场调研数据显示，全球云办公市场规模持续扩大，预计到2025年将达到数百亿美元级别。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随着全球数字化转型的加速，以及远程办公的普及，云办公行业市场规模将继续保持高速增长态势。同时，新兴技术的不断涌现和应用，也将为云办公行业带来更多的创新和发展机遇。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云办公行业的市场规模与增长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云办公行业的主要竞争者分析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3261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12455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54450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4120989" y="1041657"/>
            <a:ext cx="1283022" cy="128302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80998" y="2659856"/>
            <a:ext cx="2363004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全面的办公套件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604443" y="3064936"/>
            <a:ext cx="2316114" cy="1234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Office 365提供了包括Word、Excel、PowerPoint等在内的全面办公套件，满足用户各种办公需求。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5471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171796" y="1041657"/>
            <a:ext cx="1283022" cy="128302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31805" y="2659856"/>
            <a:ext cx="2363004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强大的品牌影响力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55249" y="3064936"/>
            <a:ext cx="2316114" cy="1234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微软作为全球领先的软件厂商，其品牌影响力在市场上占据绝对优势。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596278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7062985" y="1041657"/>
            <a:ext cx="1283022" cy="128302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6522993" y="2659856"/>
            <a:ext cx="2363004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云服务稳定性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6438" y="3064936"/>
            <a:ext cx="2316114" cy="1234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微软的云服务稳定性在市场上处于领先地位。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7487467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875" r="20875"/>
          <a:stretch>
            <a:fillRect/>
          </a:stretch>
        </p:blipFill>
        <p:spPr>
          <a:xfrm>
            <a:off x="1236968" y="1106829"/>
            <a:ext cx="1152677" cy="115267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4186161" y="1106829"/>
            <a:ext cx="1152677" cy="115267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7125855" y="1106829"/>
            <a:ext cx="1152677" cy="115267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21" name="AutoShape 21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微软的Office 365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435218" y="1162794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1755" y="1070824"/>
            <a:ext cx="867989" cy="126206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谷歌的Google Workspace</a:t>
            </a:r>
          </a:p>
        </p:txBody>
      </p:sp>
      <p:sp>
        <p:nvSpPr>
          <p:cNvPr id="26" name="Freeform 26"/>
          <p:cNvSpPr/>
          <p:nvPr/>
        </p:nvSpPr>
        <p:spPr>
          <a:xfrm>
            <a:off x="421180" y="250456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77717" y="2412598"/>
            <a:ext cx="867989" cy="126206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449257" y="389396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605794" y="3801997"/>
            <a:ext cx="867989" cy="126206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756668" y="1339967"/>
            <a:ext cx="3309142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谷歌在全球范围内拥有广泛的产品覆盖，其Google Workspace也具有强大的市场影响力。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756668" y="976963"/>
            <a:ext cx="3293793" cy="571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全球化的产品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2631822"/>
            <a:ext cx="3309142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Google Workspace强调团队协作，提供了实时共享、多人协作等功能。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2287868"/>
            <a:ext cx="3293793" cy="571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强大的协作功能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4011395"/>
            <a:ext cx="3309142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谷歌持续推出新的产品线，不断扩大其市场份额。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56668" y="3667441"/>
            <a:ext cx="3293793" cy="571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不断更新的产品线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724608" y="2098947"/>
            <a:ext cx="2147216" cy="1840471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479930" y="1131520"/>
            <a:ext cx="2489355" cy="3775325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54360" y="1131520"/>
            <a:ext cx="1451141" cy="189946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54360" y="3007385"/>
            <a:ext cx="1451141" cy="189946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669551" y="2098947"/>
            <a:ext cx="1403949" cy="1840471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255613" y="1789888"/>
            <a:ext cx="448634" cy="44863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20719" y="3680207"/>
            <a:ext cx="518422" cy="518422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137239" y="2784896"/>
            <a:ext cx="468573" cy="46857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1329874"/>
            <a:ext cx="130133" cy="130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37121" y="1204441"/>
            <a:ext cx="1935620" cy="3628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4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本土化优势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37121" y="1590495"/>
            <a:ext cx="364495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WPS Office作为中国本土的办公软件，更了解国内用户的需求和习惯。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7121" y="2410434"/>
            <a:ext cx="1935620" cy="3628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4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价格竞争力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7121" y="2796488"/>
            <a:ext cx="364495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相对于国外品牌，WPS Office的价格更具竞争力。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121" y="3632427"/>
            <a:ext cx="1935620" cy="3628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4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良好的用户体验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37121" y="4018481"/>
            <a:ext cx="364495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WPS Office界面简洁、操作便捷，具有良好的用户体验。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355440" y="260059"/>
            <a:ext cx="402793" cy="344077"/>
            <a:chOff x="355440" y="260059"/>
            <a:chExt cx="402793" cy="344077"/>
          </a:xfrm>
        </p:grpSpPr>
        <p:sp>
          <p:nvSpPr>
            <p:cNvPr id="18" name="AutoShape 18"/>
            <p:cNvSpPr/>
            <p:nvPr/>
          </p:nvSpPr>
          <p:spPr>
            <a:xfrm>
              <a:off x="355440" y="26236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26005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26140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26840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26517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355440" y="35437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49257" y="35207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38379" y="35341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24819" y="36041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06988" y="35719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355440" y="44638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49257" y="44408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38379" y="44542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24819" y="4524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06988" y="44920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355440" y="53839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49257" y="5360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38379" y="5374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24819" y="54444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06988" y="5412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952245" y="157808"/>
            <a:ext cx="7722139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中国的WPS Office</a:t>
            </a:r>
          </a:p>
        </p:txBody>
      </p:sp>
      <p:sp>
        <p:nvSpPr>
          <p:cNvPr id="39" name="AutoShape 39"/>
          <p:cNvSpPr/>
          <p:nvPr/>
        </p:nvSpPr>
        <p:spPr>
          <a:xfrm>
            <a:off x="706988" y="2535867"/>
            <a:ext cx="130133" cy="130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06988" y="3756407"/>
            <a:ext cx="130133" cy="130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92730" y="1111796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行业领导者</a:t>
            </a:r>
          </a:p>
        </p:txBody>
      </p:sp>
      <p:sp>
        <p:nvSpPr>
          <p:cNvPr id="3" name="AutoShape 3"/>
          <p:cNvSpPr/>
          <p:nvPr/>
        </p:nvSpPr>
        <p:spPr>
          <a:xfrm>
            <a:off x="97669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53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87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524714" y="471042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2792730" y="1494759"/>
            <a:ext cx="6075734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除了上述主要竞争者外，市场上还存在许多其他云办公竞争者，如IBM、Salesforce等。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35355" y="3102521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新兴公司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35355" y="3485484"/>
            <a:ext cx="609871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一些新兴公司也在积极进入云办公市场，并取得了一定的市场份额。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其他竞争者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775200" y="258281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27338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2672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3323222" y="264080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云办公行业的发展趋势与前景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86048" y="1579674"/>
            <a:ext cx="3077757" cy="3077757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440" y="1589199"/>
            <a:ext cx="45518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随着云计算技术的深入应用和企业数字化转型的加速，云办公行业的规模预计将持续扩大，成为企业日常运营的重要支撑。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55440" y="1231119"/>
            <a:ext cx="2112104" cy="283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行业规模将持续扩大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6" name="AutoShape 6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854864" y="1825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云办公行业的未来发展趋势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5440" y="2757848"/>
            <a:ext cx="45518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未来，云办公行业的发展将更加依赖技术创新，包括人工智能、大数据、物联网等新兴技术将进一步优化云办公的效率和体验。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5440" y="2399767"/>
            <a:ext cx="2112104" cy="283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技术创新推动发展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55440" y="3999204"/>
            <a:ext cx="4701831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随着各行各业对云办公的需求增加，跨行业合作将进一步深化，推动云办公行业的多元化发展。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355440" y="3641123"/>
            <a:ext cx="2112104" cy="283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跨行业合作深化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996902" y="1972616"/>
            <a:ext cx="2256048" cy="2256048"/>
          </a:xfrm>
          <a:prstGeom prst="ellipse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768100" y="1158584"/>
            <a:ext cx="713653" cy="71365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407537" y="3608157"/>
            <a:ext cx="713653" cy="71365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8114668" y="3608157"/>
            <a:ext cx="713653" cy="71365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6958331" y="1321716"/>
            <a:ext cx="333192" cy="33319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8311791" y="3779452"/>
            <a:ext cx="332964" cy="33296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576523" y="3776385"/>
            <a:ext cx="377196" cy="377196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012825" y="3437203"/>
            <a:ext cx="1947156" cy="370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193066" y="1147979"/>
            <a:ext cx="1647993" cy="1732478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5378" y="3586246"/>
            <a:ext cx="1914602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随着全球数字化转型的加速，云办公行业的发展前景广阔，未来市场潜力巨大。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05" r="17505"/>
          <a:stretch>
            <a:fillRect/>
          </a:stretch>
        </p:blipFill>
        <p:spPr>
          <a:xfrm>
            <a:off x="1275302" y="1200491"/>
            <a:ext cx="1483521" cy="1483521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3938503" y="1138454"/>
            <a:ext cx="1647993" cy="1732478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4020739" y="1200491"/>
            <a:ext cx="1483521" cy="1483521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6805754" y="1108821"/>
            <a:ext cx="1647993" cy="1732478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505" r="17505"/>
          <a:stretch>
            <a:fillRect/>
          </a:stretch>
        </p:blipFill>
        <p:spPr>
          <a:xfrm>
            <a:off x="6887990" y="1200491"/>
            <a:ext cx="1483521" cy="1483521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967782" y="2926723"/>
            <a:ext cx="2060462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市场潜力巨大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965022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959981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3672537" y="3437203"/>
            <a:ext cx="1947156" cy="3703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3705090" y="3586246"/>
            <a:ext cx="1914602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云办公行业将不断创新业务模式，提供更加灵活、高效的办公解决方案，满足不同企业的需求。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27494" y="2926723"/>
            <a:ext cx="2060462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创新业务模式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624734" y="3399103"/>
            <a:ext cx="76200" cy="76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19692" y="3399103"/>
            <a:ext cx="76200" cy="76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6539788" y="3437203"/>
            <a:ext cx="1947156" cy="370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6572341" y="3586246"/>
            <a:ext cx="1914602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随着国内云办公市场的逐渐饱和，拓展国际市场将成为云办公行业的重要发展方向。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94745" y="2926723"/>
            <a:ext cx="2060462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拓展国际市场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491985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486944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24" name="AutoShape 24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云办公行业的发展前景与机遇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https://d.book118.com/868057047124006032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2024-09-10T10:59:31.259</cp:lastPrinted>
  <dcterms:created xsi:type="dcterms:W3CDTF">2024-09-10T02:59:31Z</dcterms:created>
  <dcterms:modified xsi:type="dcterms:W3CDTF">2024-09-10T02:59:33Z</dcterms:modified>
</cp:coreProperties>
</file>