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E5BD9D-02B5-47AF-8267-74617D901C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9A07CE-7D80-41D1-A2F0-57A50A63E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66F1B7-0FC4-45D9-A1D7-0127F3534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9A0327-0AC4-4694-978C-1A76E24301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5F78A3-F7BD-4EAF-A34E-F40B485409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38AE43-AFB7-4C12-BA2D-AAAD1D7668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10251C-7F99-49B7-A96B-33C473C978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C9F32D-2498-4E5C-82D3-3DC11F8D35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8102E5-53F8-420F-9F2A-B87398A45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32E82-0CD1-4255-B3D7-BA9D7DB37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D3CD4-B346-40B6-94EA-7C79A7E90C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5705300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物流系统网络结构规划设计案例中的库存周期优化研究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物流系统网络结构规划设计概述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库存周期优化理论与方法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案例分析：某电商企业物流系统网络结构规划设计实践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基于仿真技术的库存周期优化方法探讨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4" r="146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通过案例研究，探讨物流系统网络结构规划设计对库存周期优化的影响，为企业实践提供参考和借鉴。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物流系统网络结构的重要性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物流系统网络结构是企业运营的基础，直接影响物流效率、成本和服务质量。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库存周期优化的意义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库存周期是物流系统中的重要指标，优化库存周期可以提高资金周转率、降低库存成本和风险。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国内外学者在物流系统网络结构规划设计和库存周期优化方面进行了大量研究，取得了丰富的研究成果。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随着物流技术的不断发展和市场需求的变化，物流系统网络结构规划设计和库存周期优化将面临新的挑战和机遇。未来研究将更加注重智能化、柔性化和绿色化等方面的探索。</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本研究以某企业物流系统为例，通过分析其网络结构特点和库存周期现状，提出针对性的优化方案，并对优化效果进行评估。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本研究采用案例分析、数学建模和仿真模拟等方法，对物流系统网络结构规划设计和库存周期优化进行深入探讨。同时，结合企业实际情况，提出切实可行的优化措施和建议。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物流系统网络结构规划设计概述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物流系统网络结构是由物流节点（如仓库、配送中心、运输枢纽等）和物流线路（如运输路线、信息传递通道等）组成的复杂网络，用于实现物品从供应地向接收地的实体流动过程。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有复杂性、动态性、开放性、地域性等特点。其中，复杂性表现在节点和线路的多样性和相互关联性；动态性体现在网络结构随市场需求和供应链变化而调整；开放性则指网络结构需与外部环境和资源进行有效整合；地域性强调物流活动受地理空间限制。</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系统性原则、适应性原则、经济性原则和可持续性原则。系统性原则要求全面考虑物流系统的整体效益；适应性原则强调设计应适应市场需求和供应链变化；经济性原则要求在保证服务质量的前提下降低成本；可持续性原则则关注环保和社会责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规划设计目标</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主要目标包括提高物流效率、降低物流成本、增强供应链稳定性和提升客户满意度。具体可表现为缩短运输时间、减少库存积压、提高货物可达性、优化资源配置等方面。</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规划设计原则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规划设计原则与目标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常见类型</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直线型、辐射型、环形、星型和网状等类型。直线型结构简单，适用于短距离运输；辐射型有利于集中管理，适用于中心仓库向多个分销点配送的场景；环形结构适用于闭环供应链；星型结构便于实现规模效应，适用于多中心配送网络；网状结构灵活多变，适用于复杂供应链网络。</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优缺点分析</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类型的物流网络结构各有优缺点。例如，直线型结构虽然简单直接，但缺乏灵活性；辐射型结构有利于资源集中利用，但可能导致中心节点压力过大；环形结构有助于实现闭环运作，但可能增加运输成本；星型结构有利于实现规模效应和降低成本，但对中心节点的依赖性强；网状结构灵活多变且适应性强，但管理难度较大且成本较高。</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常见物流网络结构类型及优缺点分析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库存周期优化理论与方法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97" r="56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库存周期是指从库存物品入库到出库所经历的时间长度，反映了物品在仓库中的停留时间。</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库存周期受多种因素影响，包括需求波动、供应链协同、仓库管理策略、运输时间等。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库存周期概念及影响因素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影响因素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库存周期定义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主要包括经济订货批量模型、定期订货法、ABC分类法等。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传统库存管理方法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传统方法在一定程度上能够降低库存成本，但在面对复杂多变的市场环境和供应链协同问题时，显得力不从心。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传统库存管理方法回顾与评价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https://d.book118.com/868057053007006024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2024-08-30T21:59:41.008</cp:lastPrinted>
  <dcterms:created xsi:type="dcterms:W3CDTF">2024-08-30T13:59:41Z</dcterms:created>
  <dcterms:modified xsi:type="dcterms:W3CDTF">2024-08-30T13:59:43Z</dcterms:modified>
</cp:coreProperties>
</file>