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F2E88F-5C8C-4542-9CD1-4F93FD60D3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E1D520-2160-496C-8B97-78FC76F64F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F288AB-C2DE-4943-84DB-981213FF88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811114-AA75-440B-8194-ED87ECF276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B5BEDF-DE74-4D8B-A8C7-ECC4FBA964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A68EA5-043F-497E-B481-41F97E5A40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38CBF4-0317-491B-9884-EAEA01387C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56D296-92B6-4154-8748-FB8C330DFC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25B835-50E2-4807-B2E6-89B1B78271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176B7E-7B12-4D9E-8D85-F3C0B79738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066EC5-01DF-492C-A47C-3CCD72B040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805706401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4037" y="4535260"/>
            <a:ext cx="1743359" cy="434059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221696" y="4542712"/>
            <a:ext cx="2000309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2024-01-14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便利品的营销策略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便利品概述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便利品的消费者行为分析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便利品的营销策略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便利品营销的挑战与解决方案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便利品营销案例分析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7911" y="2825018"/>
            <a:ext cx="5302736" cy="36711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便利品概述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82" b="1658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便利品是指消费者频繁购买、单价较低、且品牌差异度较小的商品。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便利品通常具有便利性、易得性和标准化等特点，满足消费者日常生活中的快速、方便的消费需求。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便利品的定义与特点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便利品的市场现状与趋势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随着生活节奏的加快，消费者对便利品的需求不断增加，便利品市场呈现出稳步增长的趋势。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趋势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未来，便利品市场将朝着个性化、健康、环保等方向发展，满足消费者多样化的需求。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7911" y="2825018"/>
            <a:ext cx="5302736" cy="36711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便利品的消费者行为分析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快速满足需求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消费者对便利品的需求通常是为了快速满足某种即时需求，如零食、饮料、烟草等。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方便易得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消费者对便利品的需求通常要求产品方便易得，如24小时便利店、自动售货机等。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品牌忠诚度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消费者对便利品的需求也表现出一定的品牌忠诚度，对知名品牌和口碑良好的产品更感兴趣。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消费者对便利品的需求特点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许多消费者在购买便利品时表现出习惯性购买的行为模式，即长期购买同一品牌或同一类型的产品。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习惯性购买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冲动性购买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542" r="11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价格敏感性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9833" b="9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部分消费者在购买便利品时容易受到促销、广告等刺激，表现出冲动性购买的行为模式。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部分消费者对便利品的价格较为敏感，在购买时会选择价格更优惠的产品。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消费者购买便利品的行为模式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低价格敏感度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部分消费者对便利品的价格敏感度较低，更关注产品的品质和品牌形象。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中等价格敏感度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部分消费者对便利品的价格敏感度适中，会在品质保证的前提下选择价格更优惠的产品。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高价格敏感度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部分消费者对便利品的价格敏感度较高，在购买时会进行价格比较，寻找最优惠的产品。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消费者对便利品的价格敏感度分析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7911" y="2825018"/>
            <a:ext cx="5302736" cy="36711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便利品的营销策略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明确便利品的定位和目标消费者群体，根据消费者需求进行产品设计和改进。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6738" r="673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538" r="1538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定位明确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确保产品品质稳定可靠，建立良好的口碑和品牌形象。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品质保证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不断进行产品创新和升级，满足消费者日益多样化的需求。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299" b="122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090" b="709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9151" b="915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成本导向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根据产品成本和市场需求制定合理的价格，确保利润空间。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竞争定价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关注竞争对手的价格动态，制定具有竞争力的价格策略。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差异化定价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根据产品差异化和市场需求，制定差异化的价格策略。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https://d.book118.com/868057064011006040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2024-09-18T04:03:35.003</cp:lastPrinted>
  <dcterms:created xsi:type="dcterms:W3CDTF">2024-09-17T20:03:35Z</dcterms:created>
  <dcterms:modified xsi:type="dcterms:W3CDTF">2024-09-17T20:03:37Z</dcterms:modified>
</cp:coreProperties>
</file>