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258ABE-1B25-4C2A-9D73-402258762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748B47-ABB2-46D2-AE38-CC1797F37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209FA7-28C6-4E7F-8FB1-00F63F995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6E2B8C-A63E-40D6-AF8C-22834B866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9A65B7-2ABE-438C-84EC-FDD780CB16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8230A8-FC75-4C61-A583-0DC3A9DD1D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C61A4E-1460-4B94-A030-D04CA8178C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B1DF5F-55C1-459E-AA56-B45C0B4EFA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BC8EF3-3AF5-401A-8E13-A787968256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162B61-4920-468C-A546-F97385B37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B63007-8CF2-4E1C-AD0C-C253C3A43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05711713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家庭习惯对孩子社会责任感的培养</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家庭习惯对孩子成长影响分析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培养孩子社会责任感具体实践方法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家庭习惯在培养孩子社会责任感中作用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案例分析：成功家庭习惯培养案例分享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社会责任感的重要性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社会责任感是指个人对社会、环境和他人的责任感，是现代社会公民的基本素质之一。培养孩子的社会责任感有助于他们成为有道德、有担当的人。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家庭习惯对孩子成长的影响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家庭是孩子成长的第一个课堂，家庭习惯对孩子的性格、价值观和行为方式有着深远的影响。良好的家庭习惯可以为孩子打下坚实的社会责任感基础。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188" r="18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家庭习惯是孩子社会化的重要途径之一，通过家庭习惯的培养，孩子可以学会尊重他人、关心他人、遵守社会规则等社会责任感的基本要素。</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习惯与社会责任感之间存在内在联系。例如，家庭中注重礼仪、尊重长辈的习惯可以培养孩子的尊重意识和感恩之心；家庭中强调诚实、守信的习惯可以塑造孩子的诚信品质；家庭中倡导节约、环保的习惯可以激发孩子的环保意识和资源利用意识。这些家庭习惯都有助于孩子形成积极的社会责任感。</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长可以通过制定家庭规则、树立榜样、引导孩子参与家庭事务等方式来培养孩子的社会责任感。同时，家长还可以通过鼓励孩子参加社会公益活动、志愿服务等方式来拓展孩子的社会视野和增强他们的社会责任感。</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家庭习惯对孩子社会责任感的影响</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家庭习惯与社会责任感的内在联系</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家庭习惯培养社会责任感的实践方法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家庭习惯与社会责任感关系探讨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家庭习惯对孩子成长影响分析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1377" b="1137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2337" b="1233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56" b="185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家庭环境对孩子性格塑造作用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家庭氛围</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一个温馨、和谐且充满爱的家庭氛围，有助于孩子形成积极、乐观的性格，更容易产生对社会的亲近感和责任感。</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家庭结构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稳定的家庭结构有助于孩子建立安全感，从而更容易形成健全的人格和积极的社会态度。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家庭经济条件</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虽然经济条件不是决定性的因素，但良好的经济条件可以为孩子提供更多的学习机会和资源，有助于孩子开阔视野，增强社会责任感。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民主、平等的家庭教育方式有助于培养孩子的独立思考能力和社会责任感。过度保护或放任自流的教育方式则可能导致孩子缺乏责任感和独立性。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教育方式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家庭是孩子接触社会的第一个场所，家长通过日常言行和教育方式将价值观传递给孩子。正直、诚实、尊重他人、关心社会等价值观有助于孩子形成积极的社会责任感。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价值观传递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家庭教育方式及价值观传递过程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家长行为榜样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家长是孩子的第一任老师，他们的言行举止会直接影响孩子的行为习惯。家长积极参与社会活动、关心他人、遵守社会规范等行为，会为孩子树立积极的榜样。</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家长教育方式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家长通过自身的行为示范，教育孩子如何与他人相处、如何处理社会问题，这种教育方式比单纯的口头教育更有效。</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家长引导与监督</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家长在孩子的成长过程中，需要给予适当的引导与监督，确保孩子行为的正确性，并及时纠正不良行为，从而帮助孩子逐步建立起社会责任感。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家长言传身教对孩子行为示范作用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培养孩子社会责任感具体实践方法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鼓励孩子参加适合其年龄段的志愿者活动，如探访孤寡老人、帮助贫困地区的孩子等，让孩子亲身体验到帮助他人的快乐。</a:t>
            </a:r>
          </a:p>
        </p:txBody>
      </p:sp>
      <p:pic>
        <p:nvPicPr>
          <p:cNvPr id="6" name="Picture 6"/>
          <p:cNvPicPr>
            <a:picLocks noChangeAspect="1"/>
          </p:cNvPicPr>
          <p:nvPr/>
        </p:nvPicPr>
        <p:blipFill>
          <a:blip r:embed="rId2"/>
          <a:srcRect l="8458" r="8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参加志愿者活动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教育孩子学会分享，鼓励他们将闲置的玩具、书籍等捐赠给需要的人，培养他们的爱心和奉献精神。</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捐赠闲置物品</a:t>
            </a:r>
          </a:p>
        </p:txBody>
      </p:sp>
      <p:pic>
        <p:nvPicPr>
          <p:cNvPr id="10" name="Picture 10"/>
          <p:cNvPicPr>
            <a:picLocks noChangeAspect="1"/>
          </p:cNvPicPr>
          <p:nvPr/>
        </p:nvPicPr>
        <p:blipFill>
          <a:blip r:embed="rId3"/>
          <a:srcRect l="13375" r="133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542" r="9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带领孩子参加各类环保活动，如植树、清理垃圾等，让他们意识到保护环境的重要性，并学会为地球家园贡献自己的力量。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参与环保活动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积极参与公益活动，传递爱心和关怀</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讨论新闻时事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与孩子一起关注新闻时事，引导他们了解社会上存在的问题，如贫困、环境污染等，并鼓励他们表达自己的看法和解决方案。</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667" r="13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分析社会问题</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针对某些具体的社会问题，与孩子进行深入分析，让他们理解问题的复杂性和多面性，培养他们的批判性思维和解决问题的能力。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鼓励孩子提出创新性解决方案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鼓励孩子发挥想象力和创造力，提出解决社会问题的创新性方案，让他们意识到每个人都有能力为社会做出贡献。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关注社会问题，引导孩子思考解决方案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https://d.book118.com/868057117134006036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2024-09-16T10:41:25.026</cp:lastPrinted>
  <dcterms:created xsi:type="dcterms:W3CDTF">2024-09-16T02:41:25Z</dcterms:created>
  <dcterms:modified xsi:type="dcterms:W3CDTF">2024-09-16T02:41:27Z</dcterms:modified>
</cp:coreProperties>
</file>